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wav" ContentType="audio/wav"/>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89" r:id="rId3"/>
    <p:sldId id="298" r:id="rId4"/>
    <p:sldId id="273" r:id="rId5"/>
    <p:sldId id="295" r:id="rId6"/>
    <p:sldId id="290" r:id="rId7"/>
    <p:sldId id="258" r:id="rId8"/>
    <p:sldId id="266" r:id="rId9"/>
    <p:sldId id="296" r:id="rId10"/>
    <p:sldId id="291" r:id="rId11"/>
    <p:sldId id="270" r:id="rId12"/>
    <p:sldId id="292" r:id="rId13"/>
    <p:sldId id="293" r:id="rId14"/>
    <p:sldId id="294" r:id="rId15"/>
    <p:sldId id="297" r:id="rId16"/>
    <p:sldId id="272" r:id="rId17"/>
  </p:sldIdLst>
  <p:sldSz cx="9144000" cy="5143500" type="screen16x9"/>
  <p:notesSz cx="6858000" cy="9144000"/>
  <p:defaultTextStyle>
    <a:defPPr>
      <a:defRPr lang="en-US"/>
    </a:defPPr>
    <a:lvl1pPr marL="0" algn="l" defTabSz="913056" rtl="0" eaLnBrk="1" latinLnBrk="0" hangingPunct="1">
      <a:defRPr sz="1800" kern="1200">
        <a:solidFill>
          <a:schemeClr val="tx1"/>
        </a:solidFill>
        <a:latin typeface="+mn-lt"/>
        <a:ea typeface="+mn-ea"/>
        <a:cs typeface="+mn-cs"/>
      </a:defRPr>
    </a:lvl1pPr>
    <a:lvl2pPr marL="456527" algn="l" defTabSz="913056" rtl="0" eaLnBrk="1" latinLnBrk="0" hangingPunct="1">
      <a:defRPr sz="1800" kern="1200">
        <a:solidFill>
          <a:schemeClr val="tx1"/>
        </a:solidFill>
        <a:latin typeface="+mn-lt"/>
        <a:ea typeface="+mn-ea"/>
        <a:cs typeface="+mn-cs"/>
      </a:defRPr>
    </a:lvl2pPr>
    <a:lvl3pPr marL="913056" algn="l" defTabSz="913056" rtl="0" eaLnBrk="1" latinLnBrk="0" hangingPunct="1">
      <a:defRPr sz="1800" kern="1200">
        <a:solidFill>
          <a:schemeClr val="tx1"/>
        </a:solidFill>
        <a:latin typeface="+mn-lt"/>
        <a:ea typeface="+mn-ea"/>
        <a:cs typeface="+mn-cs"/>
      </a:defRPr>
    </a:lvl3pPr>
    <a:lvl4pPr marL="1369583" algn="l" defTabSz="913056" rtl="0" eaLnBrk="1" latinLnBrk="0" hangingPunct="1">
      <a:defRPr sz="1800" kern="1200">
        <a:solidFill>
          <a:schemeClr val="tx1"/>
        </a:solidFill>
        <a:latin typeface="+mn-lt"/>
        <a:ea typeface="+mn-ea"/>
        <a:cs typeface="+mn-cs"/>
      </a:defRPr>
    </a:lvl4pPr>
    <a:lvl5pPr marL="1826111" algn="l" defTabSz="913056" rtl="0" eaLnBrk="1" latinLnBrk="0" hangingPunct="1">
      <a:defRPr sz="1800" kern="1200">
        <a:solidFill>
          <a:schemeClr val="tx1"/>
        </a:solidFill>
        <a:latin typeface="+mn-lt"/>
        <a:ea typeface="+mn-ea"/>
        <a:cs typeface="+mn-cs"/>
      </a:defRPr>
    </a:lvl5pPr>
    <a:lvl6pPr marL="2282638" algn="l" defTabSz="913056" rtl="0" eaLnBrk="1" latinLnBrk="0" hangingPunct="1">
      <a:defRPr sz="1800" kern="1200">
        <a:solidFill>
          <a:schemeClr val="tx1"/>
        </a:solidFill>
        <a:latin typeface="+mn-lt"/>
        <a:ea typeface="+mn-ea"/>
        <a:cs typeface="+mn-cs"/>
      </a:defRPr>
    </a:lvl6pPr>
    <a:lvl7pPr marL="2739166" algn="l" defTabSz="913056" rtl="0" eaLnBrk="1" latinLnBrk="0" hangingPunct="1">
      <a:defRPr sz="1800" kern="1200">
        <a:solidFill>
          <a:schemeClr val="tx1"/>
        </a:solidFill>
        <a:latin typeface="+mn-lt"/>
        <a:ea typeface="+mn-ea"/>
        <a:cs typeface="+mn-cs"/>
      </a:defRPr>
    </a:lvl7pPr>
    <a:lvl8pPr marL="3195694" algn="l" defTabSz="913056" rtl="0" eaLnBrk="1" latinLnBrk="0" hangingPunct="1">
      <a:defRPr sz="1800" kern="1200">
        <a:solidFill>
          <a:schemeClr val="tx1"/>
        </a:solidFill>
        <a:latin typeface="+mn-lt"/>
        <a:ea typeface="+mn-ea"/>
        <a:cs typeface="+mn-cs"/>
      </a:defRPr>
    </a:lvl8pPr>
    <a:lvl9pPr marL="3652221" algn="l" defTabSz="913056"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2980"/>
    <a:srgbClr val="FEDEF3"/>
    <a:srgbClr val="F7BFCC"/>
    <a:srgbClr val="FE8ACC"/>
    <a:srgbClr val="FECEED"/>
    <a:srgbClr val="FD0B95"/>
    <a:srgbClr val="FDBBE5"/>
    <a:srgbClr val="FD49B0"/>
    <a:srgbClr val="FEA8D9"/>
    <a:srgbClr val="FD2B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772" autoAdjust="0"/>
  </p:normalViewPr>
  <p:slideViewPr>
    <p:cSldViewPr>
      <p:cViewPr varScale="1">
        <p:scale>
          <a:sx n="86" d="100"/>
          <a:sy n="86" d="100"/>
        </p:scale>
        <p:origin x="852" y="6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1BC2AF-ECAD-4B64-9E5E-57F7F29CBAD2}" type="datetimeFigureOut">
              <a:rPr lang="en-US" smtClean="0"/>
              <a:t>3/22/2022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FEA3F6-B450-4284-BB2C-4DA94784FDB0}" type="slidenum">
              <a:rPr lang="en-US" smtClean="0"/>
              <a:t>‹#›</a:t>
            </a:fld>
            <a:endParaRPr lang="en-US"/>
          </a:p>
        </p:txBody>
      </p:sp>
    </p:spTree>
    <p:extLst>
      <p:ext uri="{BB962C8B-B14F-4D97-AF65-F5344CB8AC3E}">
        <p14:creationId xmlns:p14="http://schemas.microsoft.com/office/powerpoint/2010/main" val="2254272202"/>
      </p:ext>
    </p:extLst>
  </p:cSld>
  <p:clrMap bg1="lt1" tx1="dk1" bg2="lt2" tx2="dk2" accent1="accent1" accent2="accent2" accent3="accent3" accent4="accent4" accent5="accent5" accent6="accent6" hlink="hlink" folHlink="folHlink"/>
  <p:notesStyle>
    <a:lvl1pPr marL="0" algn="l" defTabSz="913178" rtl="0" eaLnBrk="1" latinLnBrk="0" hangingPunct="1">
      <a:defRPr sz="1200" kern="1200">
        <a:solidFill>
          <a:schemeClr val="tx1"/>
        </a:solidFill>
        <a:latin typeface="+mn-lt"/>
        <a:ea typeface="+mn-ea"/>
        <a:cs typeface="+mn-cs"/>
      </a:defRPr>
    </a:lvl1pPr>
    <a:lvl2pPr marL="456589" algn="l" defTabSz="913178" rtl="0" eaLnBrk="1" latinLnBrk="0" hangingPunct="1">
      <a:defRPr sz="1200" kern="1200">
        <a:solidFill>
          <a:schemeClr val="tx1"/>
        </a:solidFill>
        <a:latin typeface="+mn-lt"/>
        <a:ea typeface="+mn-ea"/>
        <a:cs typeface="+mn-cs"/>
      </a:defRPr>
    </a:lvl2pPr>
    <a:lvl3pPr marL="913178" algn="l" defTabSz="913178" rtl="0" eaLnBrk="1" latinLnBrk="0" hangingPunct="1">
      <a:defRPr sz="1200" kern="1200">
        <a:solidFill>
          <a:schemeClr val="tx1"/>
        </a:solidFill>
        <a:latin typeface="+mn-lt"/>
        <a:ea typeface="+mn-ea"/>
        <a:cs typeface="+mn-cs"/>
      </a:defRPr>
    </a:lvl3pPr>
    <a:lvl4pPr marL="1369769" algn="l" defTabSz="913178" rtl="0" eaLnBrk="1" latinLnBrk="0" hangingPunct="1">
      <a:defRPr sz="1200" kern="1200">
        <a:solidFill>
          <a:schemeClr val="tx1"/>
        </a:solidFill>
        <a:latin typeface="+mn-lt"/>
        <a:ea typeface="+mn-ea"/>
        <a:cs typeface="+mn-cs"/>
      </a:defRPr>
    </a:lvl4pPr>
    <a:lvl5pPr marL="1826358" algn="l" defTabSz="913178" rtl="0" eaLnBrk="1" latinLnBrk="0" hangingPunct="1">
      <a:defRPr sz="1200" kern="1200">
        <a:solidFill>
          <a:schemeClr val="tx1"/>
        </a:solidFill>
        <a:latin typeface="+mn-lt"/>
        <a:ea typeface="+mn-ea"/>
        <a:cs typeface="+mn-cs"/>
      </a:defRPr>
    </a:lvl5pPr>
    <a:lvl6pPr marL="2282948" algn="l" defTabSz="913178" rtl="0" eaLnBrk="1" latinLnBrk="0" hangingPunct="1">
      <a:defRPr sz="1200" kern="1200">
        <a:solidFill>
          <a:schemeClr val="tx1"/>
        </a:solidFill>
        <a:latin typeface="+mn-lt"/>
        <a:ea typeface="+mn-ea"/>
        <a:cs typeface="+mn-cs"/>
      </a:defRPr>
    </a:lvl6pPr>
    <a:lvl7pPr marL="2739538" algn="l" defTabSz="913178" rtl="0" eaLnBrk="1" latinLnBrk="0" hangingPunct="1">
      <a:defRPr sz="1200" kern="1200">
        <a:solidFill>
          <a:schemeClr val="tx1"/>
        </a:solidFill>
        <a:latin typeface="+mn-lt"/>
        <a:ea typeface="+mn-ea"/>
        <a:cs typeface="+mn-cs"/>
      </a:defRPr>
    </a:lvl7pPr>
    <a:lvl8pPr marL="3196127" algn="l" defTabSz="913178" rtl="0" eaLnBrk="1" latinLnBrk="0" hangingPunct="1">
      <a:defRPr sz="1200" kern="1200">
        <a:solidFill>
          <a:schemeClr val="tx1"/>
        </a:solidFill>
        <a:latin typeface="+mn-lt"/>
        <a:ea typeface="+mn-ea"/>
        <a:cs typeface="+mn-cs"/>
      </a:defRPr>
    </a:lvl8pPr>
    <a:lvl9pPr marL="3652716" algn="l" defTabSz="913178"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linh hoạt</a:t>
            </a:r>
            <a:r>
              <a:rPr lang="en-US" baseline="0" smtClean="0"/>
              <a:t> tổ chức hđ, có thể cho hs đọc lại bài, tl câu hỏi</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2</a:t>
            </a:fld>
            <a:endParaRPr lang="en-US"/>
          </a:p>
        </p:txBody>
      </p:sp>
    </p:spTree>
    <p:extLst>
      <p:ext uri="{BB962C8B-B14F-4D97-AF65-F5344CB8AC3E}">
        <p14:creationId xmlns:p14="http://schemas.microsoft.com/office/powerpoint/2010/main" val="34605168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mtClean="0"/>
              <a:t>Gọi</a:t>
            </a:r>
            <a:r>
              <a:rPr lang="en-US" baseline="0" smtClean="0"/>
              <a:t> HS đọc lại bài</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8</a:t>
            </a:fld>
            <a:endParaRPr lang="en-US"/>
          </a:p>
        </p:txBody>
      </p:sp>
    </p:spTree>
    <p:extLst>
      <p:ext uri="{BB962C8B-B14F-4D97-AF65-F5344CB8AC3E}">
        <p14:creationId xmlns:p14="http://schemas.microsoft.com/office/powerpoint/2010/main" val="23454543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mtClean="0"/>
              <a:t>GV hướng</a:t>
            </a:r>
            <a:r>
              <a:rPr lang="en-US" baseline="0" smtClean="0"/>
              <a:t> dẫn hs đồ chữ hoa K. GV hỏi để khai thác cho HS hiểu kĩ thuật viết (chữ đầu câu viết hoa, cuối câu có dấu chấm, khoảng cách các chữ bằng 1 con chữ o…)</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11</a:t>
            </a:fld>
            <a:endParaRPr lang="en-US"/>
          </a:p>
        </p:txBody>
      </p:sp>
    </p:spTree>
    <p:extLst>
      <p:ext uri="{BB962C8B-B14F-4D97-AF65-F5344CB8AC3E}">
        <p14:creationId xmlns:p14="http://schemas.microsoft.com/office/powerpoint/2010/main" val="23654460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3"/>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6527" indent="0" algn="ctr">
              <a:buNone/>
              <a:defRPr>
                <a:solidFill>
                  <a:schemeClr val="tx1">
                    <a:tint val="75000"/>
                  </a:schemeClr>
                </a:solidFill>
              </a:defRPr>
            </a:lvl2pPr>
            <a:lvl3pPr marL="913056" indent="0" algn="ctr">
              <a:buNone/>
              <a:defRPr>
                <a:solidFill>
                  <a:schemeClr val="tx1">
                    <a:tint val="75000"/>
                  </a:schemeClr>
                </a:solidFill>
              </a:defRPr>
            </a:lvl3pPr>
            <a:lvl4pPr marL="1369583" indent="0" algn="ctr">
              <a:buNone/>
              <a:defRPr>
                <a:solidFill>
                  <a:schemeClr val="tx1">
                    <a:tint val="75000"/>
                  </a:schemeClr>
                </a:solidFill>
              </a:defRPr>
            </a:lvl4pPr>
            <a:lvl5pPr marL="1826111" indent="0" algn="ctr">
              <a:buNone/>
              <a:defRPr>
                <a:solidFill>
                  <a:schemeClr val="tx1">
                    <a:tint val="75000"/>
                  </a:schemeClr>
                </a:solidFill>
              </a:defRPr>
            </a:lvl5pPr>
            <a:lvl6pPr marL="2282638" indent="0" algn="ctr">
              <a:buNone/>
              <a:defRPr>
                <a:solidFill>
                  <a:schemeClr val="tx1">
                    <a:tint val="75000"/>
                  </a:schemeClr>
                </a:solidFill>
              </a:defRPr>
            </a:lvl6pPr>
            <a:lvl7pPr marL="2739166" indent="0" algn="ctr">
              <a:buNone/>
              <a:defRPr>
                <a:solidFill>
                  <a:schemeClr val="tx1">
                    <a:tint val="75000"/>
                  </a:schemeClr>
                </a:solidFill>
              </a:defRPr>
            </a:lvl7pPr>
            <a:lvl8pPr marL="3195694" indent="0" algn="ctr">
              <a:buNone/>
              <a:defRPr>
                <a:solidFill>
                  <a:schemeClr val="tx1">
                    <a:tint val="75000"/>
                  </a:schemeClr>
                </a:solidFill>
              </a:defRPr>
            </a:lvl8pPr>
            <a:lvl9pPr marL="3652221"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3/22/2022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2695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3/22/2022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508913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3/22/2022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06682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3/22/2022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82057391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6527" indent="0">
              <a:buNone/>
              <a:defRPr sz="1800">
                <a:solidFill>
                  <a:schemeClr val="tx1">
                    <a:tint val="75000"/>
                  </a:schemeClr>
                </a:solidFill>
              </a:defRPr>
            </a:lvl2pPr>
            <a:lvl3pPr marL="913056" indent="0">
              <a:buNone/>
              <a:defRPr sz="1600">
                <a:solidFill>
                  <a:schemeClr val="tx1">
                    <a:tint val="75000"/>
                  </a:schemeClr>
                </a:solidFill>
              </a:defRPr>
            </a:lvl3pPr>
            <a:lvl4pPr marL="1369583" indent="0">
              <a:buNone/>
              <a:defRPr sz="1400">
                <a:solidFill>
                  <a:schemeClr val="tx1">
                    <a:tint val="75000"/>
                  </a:schemeClr>
                </a:solidFill>
              </a:defRPr>
            </a:lvl4pPr>
            <a:lvl5pPr marL="1826111" indent="0">
              <a:buNone/>
              <a:defRPr sz="1400">
                <a:solidFill>
                  <a:schemeClr val="tx1">
                    <a:tint val="75000"/>
                  </a:schemeClr>
                </a:solidFill>
              </a:defRPr>
            </a:lvl5pPr>
            <a:lvl6pPr marL="2282638" indent="0">
              <a:buNone/>
              <a:defRPr sz="1400">
                <a:solidFill>
                  <a:schemeClr val="tx1">
                    <a:tint val="75000"/>
                  </a:schemeClr>
                </a:solidFill>
              </a:defRPr>
            </a:lvl6pPr>
            <a:lvl7pPr marL="2739166" indent="0">
              <a:buNone/>
              <a:defRPr sz="1400">
                <a:solidFill>
                  <a:schemeClr val="tx1">
                    <a:tint val="75000"/>
                  </a:schemeClr>
                </a:solidFill>
              </a:defRPr>
            </a:lvl7pPr>
            <a:lvl8pPr marL="3195694" indent="0">
              <a:buNone/>
              <a:defRPr sz="1400">
                <a:solidFill>
                  <a:schemeClr val="tx1">
                    <a:tint val="75000"/>
                  </a:schemeClr>
                </a:solidFill>
              </a:defRPr>
            </a:lvl8pPr>
            <a:lvl9pPr marL="3652221"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CEF851F-4C9B-4ED8-A706-7687066F5A2C}" type="datetimeFigureOut">
              <a:rPr lang="en-US" smtClean="0"/>
              <a:t>3/22/2022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560170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CEF851F-4C9B-4ED8-A706-7687066F5A2C}" type="datetimeFigureOut">
              <a:rPr lang="en-US" smtClean="0"/>
              <a:t>3/22/2022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880206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6527" indent="0">
              <a:buNone/>
              <a:defRPr sz="2000" b="1"/>
            </a:lvl2pPr>
            <a:lvl3pPr marL="913056" indent="0">
              <a:buNone/>
              <a:defRPr sz="1800" b="1"/>
            </a:lvl3pPr>
            <a:lvl4pPr marL="1369583" indent="0">
              <a:buNone/>
              <a:defRPr sz="1600" b="1"/>
            </a:lvl4pPr>
            <a:lvl5pPr marL="1826111" indent="0">
              <a:buNone/>
              <a:defRPr sz="1600" b="1"/>
            </a:lvl5pPr>
            <a:lvl6pPr marL="2282638" indent="0">
              <a:buNone/>
              <a:defRPr sz="1600" b="1"/>
            </a:lvl6pPr>
            <a:lvl7pPr marL="2739166" indent="0">
              <a:buNone/>
              <a:defRPr sz="1600" b="1"/>
            </a:lvl7pPr>
            <a:lvl8pPr marL="3195694" indent="0">
              <a:buNone/>
              <a:defRPr sz="1600" b="1"/>
            </a:lvl8pPr>
            <a:lvl9pPr marL="3652221"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0" y="1151335"/>
            <a:ext cx="4041775" cy="479822"/>
          </a:xfrm>
        </p:spPr>
        <p:txBody>
          <a:bodyPr anchor="b"/>
          <a:lstStyle>
            <a:lvl1pPr marL="0" indent="0">
              <a:buNone/>
              <a:defRPr sz="2400" b="1"/>
            </a:lvl1pPr>
            <a:lvl2pPr marL="456527" indent="0">
              <a:buNone/>
              <a:defRPr sz="2000" b="1"/>
            </a:lvl2pPr>
            <a:lvl3pPr marL="913056" indent="0">
              <a:buNone/>
              <a:defRPr sz="1800" b="1"/>
            </a:lvl3pPr>
            <a:lvl4pPr marL="1369583" indent="0">
              <a:buNone/>
              <a:defRPr sz="1600" b="1"/>
            </a:lvl4pPr>
            <a:lvl5pPr marL="1826111" indent="0">
              <a:buNone/>
              <a:defRPr sz="1600" b="1"/>
            </a:lvl5pPr>
            <a:lvl6pPr marL="2282638" indent="0">
              <a:buNone/>
              <a:defRPr sz="1600" b="1"/>
            </a:lvl6pPr>
            <a:lvl7pPr marL="2739166" indent="0">
              <a:buNone/>
              <a:defRPr sz="1600" b="1"/>
            </a:lvl7pPr>
            <a:lvl8pPr marL="3195694" indent="0">
              <a:buNone/>
              <a:defRPr sz="1600" b="1"/>
            </a:lvl8pPr>
            <a:lvl9pPr marL="3652221"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0"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CEF851F-4C9B-4ED8-A706-7687066F5A2C}" type="datetimeFigureOut">
              <a:rPr lang="en-US" smtClean="0"/>
              <a:t>3/22/2022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820699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CEF851F-4C9B-4ED8-A706-7687066F5A2C}" type="datetimeFigureOut">
              <a:rPr lang="en-US" smtClean="0"/>
              <a:t>3/22/2022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757197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F851F-4C9B-4ED8-A706-7687066F5A2C}" type="datetimeFigureOut">
              <a:rPr lang="en-US" smtClean="0"/>
              <a:t>3/22/2022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588749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5" y="1076329"/>
            <a:ext cx="3008313" cy="3518297"/>
          </a:xfrm>
        </p:spPr>
        <p:txBody>
          <a:bodyPr/>
          <a:lstStyle>
            <a:lvl1pPr marL="0" indent="0">
              <a:buNone/>
              <a:defRPr sz="1400"/>
            </a:lvl1pPr>
            <a:lvl2pPr marL="456527" indent="0">
              <a:buNone/>
              <a:defRPr sz="1200"/>
            </a:lvl2pPr>
            <a:lvl3pPr marL="913056" indent="0">
              <a:buNone/>
              <a:defRPr sz="1000"/>
            </a:lvl3pPr>
            <a:lvl4pPr marL="1369583" indent="0">
              <a:buNone/>
              <a:defRPr sz="900"/>
            </a:lvl4pPr>
            <a:lvl5pPr marL="1826111" indent="0">
              <a:buNone/>
              <a:defRPr sz="900"/>
            </a:lvl5pPr>
            <a:lvl6pPr marL="2282638" indent="0">
              <a:buNone/>
              <a:defRPr sz="900"/>
            </a:lvl6pPr>
            <a:lvl7pPr marL="2739166" indent="0">
              <a:buNone/>
              <a:defRPr sz="900"/>
            </a:lvl7pPr>
            <a:lvl8pPr marL="3195694" indent="0">
              <a:buNone/>
              <a:defRPr sz="900"/>
            </a:lvl8pPr>
            <a:lvl9pPr marL="3652221"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3/22/2022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322878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6527" indent="0">
              <a:buNone/>
              <a:defRPr sz="2800"/>
            </a:lvl2pPr>
            <a:lvl3pPr marL="913056" indent="0">
              <a:buNone/>
              <a:defRPr sz="2400"/>
            </a:lvl3pPr>
            <a:lvl4pPr marL="1369583" indent="0">
              <a:buNone/>
              <a:defRPr sz="2000"/>
            </a:lvl4pPr>
            <a:lvl5pPr marL="1826111" indent="0">
              <a:buNone/>
              <a:defRPr sz="2000"/>
            </a:lvl5pPr>
            <a:lvl6pPr marL="2282638" indent="0">
              <a:buNone/>
              <a:defRPr sz="2000"/>
            </a:lvl6pPr>
            <a:lvl7pPr marL="2739166" indent="0">
              <a:buNone/>
              <a:defRPr sz="2000"/>
            </a:lvl7pPr>
            <a:lvl8pPr marL="3195694" indent="0">
              <a:buNone/>
              <a:defRPr sz="2000"/>
            </a:lvl8pPr>
            <a:lvl9pPr marL="3652221" indent="0">
              <a:buNone/>
              <a:defRPr sz="2000"/>
            </a:lvl9pPr>
          </a:lstStyle>
          <a:p>
            <a:endParaRPr lang="en-US"/>
          </a:p>
        </p:txBody>
      </p:sp>
      <p:sp>
        <p:nvSpPr>
          <p:cNvPr id="4" name="Text Placeholder 3"/>
          <p:cNvSpPr>
            <a:spLocks noGrp="1"/>
          </p:cNvSpPr>
          <p:nvPr>
            <p:ph type="body" sz="half" idx="2"/>
          </p:nvPr>
        </p:nvSpPr>
        <p:spPr>
          <a:xfrm>
            <a:off x="1792288" y="4025507"/>
            <a:ext cx="5486400" cy="603647"/>
          </a:xfrm>
        </p:spPr>
        <p:txBody>
          <a:bodyPr/>
          <a:lstStyle>
            <a:lvl1pPr marL="0" indent="0">
              <a:buNone/>
              <a:defRPr sz="1400"/>
            </a:lvl1pPr>
            <a:lvl2pPr marL="456527" indent="0">
              <a:buNone/>
              <a:defRPr sz="1200"/>
            </a:lvl2pPr>
            <a:lvl3pPr marL="913056" indent="0">
              <a:buNone/>
              <a:defRPr sz="1000"/>
            </a:lvl3pPr>
            <a:lvl4pPr marL="1369583" indent="0">
              <a:buNone/>
              <a:defRPr sz="900"/>
            </a:lvl4pPr>
            <a:lvl5pPr marL="1826111" indent="0">
              <a:buNone/>
              <a:defRPr sz="900"/>
            </a:lvl5pPr>
            <a:lvl6pPr marL="2282638" indent="0">
              <a:buNone/>
              <a:defRPr sz="900"/>
            </a:lvl6pPr>
            <a:lvl7pPr marL="2739166" indent="0">
              <a:buNone/>
              <a:defRPr sz="900"/>
            </a:lvl7pPr>
            <a:lvl8pPr marL="3195694" indent="0">
              <a:buNone/>
              <a:defRPr sz="900"/>
            </a:lvl8pPr>
            <a:lvl9pPr marL="3652221"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3/22/2022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232427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305" tIns="45654" rIns="91305" bIns="45654"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305" tIns="45654" rIns="91305" bIns="4565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305" tIns="45654" rIns="91305" bIns="45654" rtlCol="0" anchor="ctr"/>
          <a:lstStyle>
            <a:lvl1pPr algn="l">
              <a:defRPr sz="1200">
                <a:solidFill>
                  <a:schemeClr val="tx1">
                    <a:tint val="75000"/>
                  </a:schemeClr>
                </a:solidFill>
              </a:defRPr>
            </a:lvl1pPr>
          </a:lstStyle>
          <a:p>
            <a:fld id="{4CEF851F-4C9B-4ED8-A706-7687066F5A2C}" type="datetimeFigureOut">
              <a:rPr lang="en-US" smtClean="0"/>
              <a:t>3/22/2022</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305" tIns="45654" rIns="91305" bIns="45654"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305" tIns="45654" rIns="91305" bIns="45654" rtlCol="0" anchor="ctr"/>
          <a:lstStyle>
            <a:lvl1pPr algn="r">
              <a:defRPr sz="1200">
                <a:solidFill>
                  <a:schemeClr val="tx1">
                    <a:tint val="75000"/>
                  </a:schemeClr>
                </a:solidFill>
              </a:defRPr>
            </a:lvl1pPr>
          </a:lstStyle>
          <a:p>
            <a:fld id="{46F2045C-80A1-433A-B3B9-3018D210B466}" type="slidenum">
              <a:rPr lang="en-US" smtClean="0"/>
              <a:t>‹#›</a:t>
            </a:fld>
            <a:endParaRPr lang="en-US"/>
          </a:p>
        </p:txBody>
      </p:sp>
    </p:spTree>
    <p:extLst>
      <p:ext uri="{BB962C8B-B14F-4D97-AF65-F5344CB8AC3E}">
        <p14:creationId xmlns:p14="http://schemas.microsoft.com/office/powerpoint/2010/main" val="1218177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3056" rtl="0" eaLnBrk="1" latinLnBrk="0" hangingPunct="1">
        <a:spcBef>
          <a:spcPct val="0"/>
        </a:spcBef>
        <a:buNone/>
        <a:defRPr sz="4400" kern="1200">
          <a:solidFill>
            <a:schemeClr val="tx1"/>
          </a:solidFill>
          <a:latin typeface="+mj-lt"/>
          <a:ea typeface="+mj-ea"/>
          <a:cs typeface="+mj-cs"/>
        </a:defRPr>
      </a:lvl1pPr>
    </p:titleStyle>
    <p:bodyStyle>
      <a:lvl1pPr marL="342395" indent="-342395" algn="l" defTabSz="913056"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1857" indent="-285330" algn="l" defTabSz="913056"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1319" indent="-228265" algn="l" defTabSz="913056"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7847"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4375"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0902"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7429"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3958"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0485"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056" rtl="0" eaLnBrk="1" latinLnBrk="0" hangingPunct="1">
        <a:defRPr sz="1800" kern="1200">
          <a:solidFill>
            <a:schemeClr val="tx1"/>
          </a:solidFill>
          <a:latin typeface="+mn-lt"/>
          <a:ea typeface="+mn-ea"/>
          <a:cs typeface="+mn-cs"/>
        </a:defRPr>
      </a:lvl1pPr>
      <a:lvl2pPr marL="456527" algn="l" defTabSz="913056" rtl="0" eaLnBrk="1" latinLnBrk="0" hangingPunct="1">
        <a:defRPr sz="1800" kern="1200">
          <a:solidFill>
            <a:schemeClr val="tx1"/>
          </a:solidFill>
          <a:latin typeface="+mn-lt"/>
          <a:ea typeface="+mn-ea"/>
          <a:cs typeface="+mn-cs"/>
        </a:defRPr>
      </a:lvl2pPr>
      <a:lvl3pPr marL="913056" algn="l" defTabSz="913056" rtl="0" eaLnBrk="1" latinLnBrk="0" hangingPunct="1">
        <a:defRPr sz="1800" kern="1200">
          <a:solidFill>
            <a:schemeClr val="tx1"/>
          </a:solidFill>
          <a:latin typeface="+mn-lt"/>
          <a:ea typeface="+mn-ea"/>
          <a:cs typeface="+mn-cs"/>
        </a:defRPr>
      </a:lvl3pPr>
      <a:lvl4pPr marL="1369583" algn="l" defTabSz="913056" rtl="0" eaLnBrk="1" latinLnBrk="0" hangingPunct="1">
        <a:defRPr sz="1800" kern="1200">
          <a:solidFill>
            <a:schemeClr val="tx1"/>
          </a:solidFill>
          <a:latin typeface="+mn-lt"/>
          <a:ea typeface="+mn-ea"/>
          <a:cs typeface="+mn-cs"/>
        </a:defRPr>
      </a:lvl4pPr>
      <a:lvl5pPr marL="1826111" algn="l" defTabSz="913056" rtl="0" eaLnBrk="1" latinLnBrk="0" hangingPunct="1">
        <a:defRPr sz="1800" kern="1200">
          <a:solidFill>
            <a:schemeClr val="tx1"/>
          </a:solidFill>
          <a:latin typeface="+mn-lt"/>
          <a:ea typeface="+mn-ea"/>
          <a:cs typeface="+mn-cs"/>
        </a:defRPr>
      </a:lvl5pPr>
      <a:lvl6pPr marL="2282638" algn="l" defTabSz="913056" rtl="0" eaLnBrk="1" latinLnBrk="0" hangingPunct="1">
        <a:defRPr sz="1800" kern="1200">
          <a:solidFill>
            <a:schemeClr val="tx1"/>
          </a:solidFill>
          <a:latin typeface="+mn-lt"/>
          <a:ea typeface="+mn-ea"/>
          <a:cs typeface="+mn-cs"/>
        </a:defRPr>
      </a:lvl6pPr>
      <a:lvl7pPr marL="2739166" algn="l" defTabSz="913056" rtl="0" eaLnBrk="1" latinLnBrk="0" hangingPunct="1">
        <a:defRPr sz="1800" kern="1200">
          <a:solidFill>
            <a:schemeClr val="tx1"/>
          </a:solidFill>
          <a:latin typeface="+mn-lt"/>
          <a:ea typeface="+mn-ea"/>
          <a:cs typeface="+mn-cs"/>
        </a:defRPr>
      </a:lvl7pPr>
      <a:lvl8pPr marL="3195694" algn="l" defTabSz="913056" rtl="0" eaLnBrk="1" latinLnBrk="0" hangingPunct="1">
        <a:defRPr sz="1800" kern="1200">
          <a:solidFill>
            <a:schemeClr val="tx1"/>
          </a:solidFill>
          <a:latin typeface="+mn-lt"/>
          <a:ea typeface="+mn-ea"/>
          <a:cs typeface="+mn-cs"/>
        </a:defRPr>
      </a:lvl8pPr>
      <a:lvl9pPr marL="3652221" algn="l" defTabSz="91305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11.png"/><Relationship Id="rId5" Type="http://schemas.openxmlformats.org/officeDocument/2006/relationships/audio" Target="../media/audio2.wav"/><Relationship Id="rId4" Type="http://schemas.openxmlformats.org/officeDocument/2006/relationships/audio" Target="../media/audio1.wav"/></Relationships>
</file>

<file path=ppt/slides/_rels/slide5.xml.rels><?xml version="1.0" encoding="UTF-8" standalone="yes"?>
<Relationships xmlns="http://schemas.openxmlformats.org/package/2006/relationships"><Relationship Id="rId3" Type="http://schemas.microsoft.com/office/2007/relationships/media" Target="../media/media3.mp4"/><Relationship Id="rId7" Type="http://schemas.openxmlformats.org/officeDocument/2006/relationships/image" Target="../media/image13.png"/><Relationship Id="rId2" Type="http://schemas.openxmlformats.org/officeDocument/2006/relationships/video" Target="../media/media2.mp4"/><Relationship Id="rId1" Type="http://schemas.microsoft.com/office/2007/relationships/media" Target="../media/media2.mp4"/><Relationship Id="rId6" Type="http://schemas.openxmlformats.org/officeDocument/2006/relationships/image" Target="../media/image12.png"/><Relationship Id="rId5" Type="http://schemas.openxmlformats.org/officeDocument/2006/relationships/slideLayout" Target="../slideLayouts/slideLayout4.xml"/><Relationship Id="rId4" Type="http://schemas.openxmlformats.org/officeDocument/2006/relationships/video" Target="../media/media3.mp4"/></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microsoft.com/office/2007/relationships/media" Target="../media/media4.mp4"/><Relationship Id="rId7" Type="http://schemas.openxmlformats.org/officeDocument/2006/relationships/image" Target="../media/image22.png"/><Relationship Id="rId2" Type="http://schemas.openxmlformats.org/officeDocument/2006/relationships/video" Target="../media/media2.mp4"/><Relationship Id="rId1" Type="http://schemas.microsoft.com/office/2007/relationships/media" Target="../media/media2.mp4"/><Relationship Id="rId6" Type="http://schemas.openxmlformats.org/officeDocument/2006/relationships/image" Target="../media/image21.png"/><Relationship Id="rId5" Type="http://schemas.openxmlformats.org/officeDocument/2006/relationships/slideLayout" Target="../slideLayouts/slideLayout4.xml"/><Relationship Id="rId4" Type="http://schemas.openxmlformats.org/officeDocument/2006/relationships/video" Target="../media/media4.mp4"/></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b="9630"/>
          <a:stretch/>
        </p:blipFill>
        <p:spPr>
          <a:xfrm>
            <a:off x="3250083" y="3055019"/>
            <a:ext cx="2115697" cy="1848869"/>
          </a:xfrm>
          <a:prstGeom prst="rect">
            <a:avLst/>
          </a:prstGeom>
        </p:spPr>
      </p:pic>
      <p:sp>
        <p:nvSpPr>
          <p:cNvPr id="32" name="Flowchart: Document 17"/>
          <p:cNvSpPr/>
          <p:nvPr/>
        </p:nvSpPr>
        <p:spPr>
          <a:xfrm>
            <a:off x="-17798" y="-14642"/>
            <a:ext cx="9252641" cy="1943558"/>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469 w 21676"/>
              <a:gd name="connsiteY4" fmla="*/ 23038 h 23225"/>
              <a:gd name="connsiteX5" fmla="*/ 1 w 21676"/>
              <a:gd name="connsiteY5" fmla="*/ 20416 h 23225"/>
              <a:gd name="connsiteX6" fmla="*/ 76 w 21676"/>
              <a:gd name="connsiteY6" fmla="*/ 0 h 23225"/>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290 w 21676"/>
              <a:gd name="connsiteY4" fmla="*/ 23038 h 23225"/>
              <a:gd name="connsiteX5" fmla="*/ 1 w 21676"/>
              <a:gd name="connsiteY5" fmla="*/ 20416 h 23225"/>
              <a:gd name="connsiteX6" fmla="*/ 76 w 21676"/>
              <a:gd name="connsiteY6" fmla="*/ 0 h 23225"/>
              <a:gd name="connsiteX0" fmla="*/ 76 w 21676"/>
              <a:gd name="connsiteY0" fmla="*/ 0 h 23054"/>
              <a:gd name="connsiteX1" fmla="*/ 21676 w 21676"/>
              <a:gd name="connsiteY1" fmla="*/ 0 h 23054"/>
              <a:gd name="connsiteX2" fmla="*/ 21625 w 21676"/>
              <a:gd name="connsiteY2" fmla="*/ 18938 h 23054"/>
              <a:gd name="connsiteX3" fmla="*/ 17591 w 21676"/>
              <a:gd name="connsiteY3" fmla="*/ 19806 h 23054"/>
              <a:gd name="connsiteX4" fmla="*/ 8290 w 21676"/>
              <a:gd name="connsiteY4" fmla="*/ 23038 h 23054"/>
              <a:gd name="connsiteX5" fmla="*/ 1 w 21676"/>
              <a:gd name="connsiteY5" fmla="*/ 20416 h 23054"/>
              <a:gd name="connsiteX6" fmla="*/ 76 w 21676"/>
              <a:gd name="connsiteY6" fmla="*/ 0 h 23054"/>
              <a:gd name="connsiteX0" fmla="*/ 76 w 21676"/>
              <a:gd name="connsiteY0" fmla="*/ 0 h 23038"/>
              <a:gd name="connsiteX1" fmla="*/ 21676 w 21676"/>
              <a:gd name="connsiteY1" fmla="*/ 0 h 23038"/>
              <a:gd name="connsiteX2" fmla="*/ 21625 w 21676"/>
              <a:gd name="connsiteY2" fmla="*/ 18938 h 23038"/>
              <a:gd name="connsiteX3" fmla="*/ 17591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8938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75"/>
              <a:gd name="connsiteX1" fmla="*/ 21676 w 21676"/>
              <a:gd name="connsiteY1" fmla="*/ 0 h 23075"/>
              <a:gd name="connsiteX2" fmla="*/ 21625 w 21676"/>
              <a:gd name="connsiteY2" fmla="*/ 19390 h 23075"/>
              <a:gd name="connsiteX3" fmla="*/ 18037 w 21676"/>
              <a:gd name="connsiteY3" fmla="*/ 19806 h 23075"/>
              <a:gd name="connsiteX4" fmla="*/ 8290 w 21676"/>
              <a:gd name="connsiteY4" fmla="*/ 23038 h 23075"/>
              <a:gd name="connsiteX5" fmla="*/ 1 w 21676"/>
              <a:gd name="connsiteY5" fmla="*/ 20416 h 23075"/>
              <a:gd name="connsiteX6" fmla="*/ 76 w 21676"/>
              <a:gd name="connsiteY6" fmla="*/ 0 h 2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075">
                <a:moveTo>
                  <a:pt x="76" y="0"/>
                </a:moveTo>
                <a:lnTo>
                  <a:pt x="21676" y="0"/>
                </a:lnTo>
                <a:cubicBezTo>
                  <a:pt x="21642" y="5302"/>
                  <a:pt x="21659" y="14088"/>
                  <a:pt x="21625" y="19390"/>
                </a:cubicBezTo>
                <a:cubicBezTo>
                  <a:pt x="19315" y="19388"/>
                  <a:pt x="20217" y="19028"/>
                  <a:pt x="18037" y="19806"/>
                </a:cubicBezTo>
                <a:cubicBezTo>
                  <a:pt x="15320" y="20859"/>
                  <a:pt x="10963" y="22677"/>
                  <a:pt x="8290" y="23038"/>
                </a:cubicBezTo>
                <a:cubicBezTo>
                  <a:pt x="5677" y="23406"/>
                  <a:pt x="1035" y="20921"/>
                  <a:pt x="1" y="20416"/>
                </a:cubicBezTo>
                <a:cubicBezTo>
                  <a:pt x="-16" y="15915"/>
                  <a:pt x="93" y="4501"/>
                  <a:pt x="76" y="0"/>
                </a:cubicBezTo>
                <a:close/>
              </a:path>
            </a:pathLst>
          </a:custGeom>
          <a:solidFill>
            <a:srgbClr val="FDBBE5"/>
          </a:solidFill>
          <a:ln>
            <a:noFill/>
          </a:ln>
        </p:spPr>
        <p:style>
          <a:lnRef idx="2">
            <a:schemeClr val="accent1">
              <a:shade val="50000"/>
            </a:schemeClr>
          </a:lnRef>
          <a:fillRef idx="1">
            <a:schemeClr val="accent1"/>
          </a:fillRef>
          <a:effectRef idx="0">
            <a:schemeClr val="accent1"/>
          </a:effectRef>
          <a:fontRef idx="minor">
            <a:schemeClr val="lt1"/>
          </a:fontRef>
        </p:style>
        <p:txBody>
          <a:bodyPr lIns="91318" tIns="45660" rIns="91318" bIns="45660" rtlCol="0" anchor="ctr"/>
          <a:lstStyle/>
          <a:p>
            <a:pPr algn="ctr"/>
            <a:endParaRPr lang="en-US"/>
          </a:p>
        </p:txBody>
      </p:sp>
      <p:sp>
        <p:nvSpPr>
          <p:cNvPr id="18" name="Flowchart: Document 17"/>
          <p:cNvSpPr/>
          <p:nvPr/>
        </p:nvSpPr>
        <p:spPr>
          <a:xfrm>
            <a:off x="-43198" y="10758"/>
            <a:ext cx="9252641" cy="1777224"/>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rgbClr val="FD49B0"/>
          </a:solidFill>
          <a:ln>
            <a:noFill/>
          </a:ln>
        </p:spPr>
        <p:style>
          <a:lnRef idx="2">
            <a:schemeClr val="accent1">
              <a:shade val="50000"/>
            </a:schemeClr>
          </a:lnRef>
          <a:fillRef idx="1">
            <a:schemeClr val="accent1"/>
          </a:fillRef>
          <a:effectRef idx="0">
            <a:schemeClr val="accent1"/>
          </a:effectRef>
          <a:fontRef idx="minor">
            <a:schemeClr val="lt1"/>
          </a:fontRef>
        </p:style>
        <p:txBody>
          <a:bodyPr lIns="91318" tIns="45660" rIns="91318" bIns="45660" rtlCol="0" anchor="ctr"/>
          <a:lstStyle/>
          <a:p>
            <a:pPr algn="ctr"/>
            <a:endParaRPr lang="en-US"/>
          </a:p>
        </p:txBody>
      </p:sp>
      <p:grpSp>
        <p:nvGrpSpPr>
          <p:cNvPr id="2" name="Group 1"/>
          <p:cNvGrpSpPr/>
          <p:nvPr/>
        </p:nvGrpSpPr>
        <p:grpSpPr>
          <a:xfrm>
            <a:off x="2400655" y="2152118"/>
            <a:ext cx="5828945" cy="975143"/>
            <a:chOff x="9566064" y="964372"/>
            <a:chExt cx="5446164" cy="698253"/>
          </a:xfrm>
        </p:grpSpPr>
        <p:sp>
          <p:nvSpPr>
            <p:cNvPr id="13" name="Rectangle 10"/>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 name="connsiteX0" fmla="*/ 0 w 5333999"/>
                <a:gd name="connsiteY0" fmla="*/ 0 h 724766"/>
                <a:gd name="connsiteX1" fmla="*/ 5334000 w 5333999"/>
                <a:gd name="connsiteY1" fmla="*/ 0 h 724766"/>
                <a:gd name="connsiteX2" fmla="*/ 3970191 w 5333999"/>
                <a:gd name="connsiteY2" fmla="*/ 513468 h 724766"/>
                <a:gd name="connsiteX3" fmla="*/ 5334000 w 5333999"/>
                <a:gd name="connsiteY3" fmla="*/ 724766 h 724766"/>
                <a:gd name="connsiteX4" fmla="*/ 0 w 5333999"/>
                <a:gd name="connsiteY4" fmla="*/ 724766 h 724766"/>
                <a:gd name="connsiteX5" fmla="*/ 0 w 5333999"/>
                <a:gd name="connsiteY5" fmla="*/ 0 h 724766"/>
                <a:gd name="connsiteX0" fmla="*/ 0 w 5334002"/>
                <a:gd name="connsiteY0" fmla="*/ 0 h 724766"/>
                <a:gd name="connsiteX1" fmla="*/ 5334000 w 5334002"/>
                <a:gd name="connsiteY1" fmla="*/ 0 h 724766"/>
                <a:gd name="connsiteX2" fmla="*/ 4572681 w 5334002"/>
                <a:gd name="connsiteY2" fmla="*/ 409907 h 724766"/>
                <a:gd name="connsiteX3" fmla="*/ 5334000 w 5334002"/>
                <a:gd name="connsiteY3" fmla="*/ 724766 h 724766"/>
                <a:gd name="connsiteX4" fmla="*/ 0 w 5334002"/>
                <a:gd name="connsiteY4" fmla="*/ 724766 h 724766"/>
                <a:gd name="connsiteX5" fmla="*/ 0 w 5334002"/>
                <a:gd name="connsiteY5" fmla="*/ 0 h 724766"/>
                <a:gd name="connsiteX0" fmla="*/ 0 w 5649495"/>
                <a:gd name="connsiteY0" fmla="*/ 0 h 724766"/>
                <a:gd name="connsiteX1" fmla="*/ 5649496 w 5649495"/>
                <a:gd name="connsiteY1" fmla="*/ 27302 h 724766"/>
                <a:gd name="connsiteX2" fmla="*/ 4572681 w 5649495"/>
                <a:gd name="connsiteY2" fmla="*/ 409907 h 724766"/>
                <a:gd name="connsiteX3" fmla="*/ 5334000 w 5649495"/>
                <a:gd name="connsiteY3" fmla="*/ 724766 h 724766"/>
                <a:gd name="connsiteX4" fmla="*/ 0 w 5649495"/>
                <a:gd name="connsiteY4" fmla="*/ 724766 h 724766"/>
                <a:gd name="connsiteX5" fmla="*/ 0 w 5649495"/>
                <a:gd name="connsiteY5" fmla="*/ 0 h 724766"/>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24345 w 5673840"/>
                <a:gd name="connsiteY4" fmla="*/ 697464 h 697464"/>
                <a:gd name="connsiteX5" fmla="*/ -1 w 5673840"/>
                <a:gd name="connsiteY5" fmla="*/ 152873 h 697464"/>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6831 w 5673840"/>
                <a:gd name="connsiteY4" fmla="*/ 568730 h 697464"/>
                <a:gd name="connsiteX5" fmla="*/ -1 w 5673840"/>
                <a:gd name="connsiteY5" fmla="*/ 152873 h 697464"/>
                <a:gd name="connsiteX0" fmla="*/ -1 w 5673840"/>
                <a:gd name="connsiteY0" fmla="*/ 152873 h 661803"/>
                <a:gd name="connsiteX1" fmla="*/ 5673841 w 5673840"/>
                <a:gd name="connsiteY1" fmla="*/ 0 h 661803"/>
                <a:gd name="connsiteX2" fmla="*/ 4597026 w 5673840"/>
                <a:gd name="connsiteY2" fmla="*/ 382605 h 661803"/>
                <a:gd name="connsiteX3" fmla="*/ 5253439 w 5673840"/>
                <a:gd name="connsiteY3" fmla="*/ 661803 h 661803"/>
                <a:gd name="connsiteX4" fmla="*/ 6831 w 5673840"/>
                <a:gd name="connsiteY4" fmla="*/ 568730 h 661803"/>
                <a:gd name="connsiteX5" fmla="*/ -1 w 5673840"/>
                <a:gd name="connsiteY5" fmla="*/ 152873 h 66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rgbClr val="FD49B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1" name="Rectangle 10"/>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2" name="Rectangle 10"/>
            <p:cNvSpPr/>
            <p:nvPr/>
          </p:nvSpPr>
          <p:spPr>
            <a:xfrm>
              <a:off x="9616287" y="1021956"/>
              <a:ext cx="5049983" cy="5437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grpSp>
      <p:grpSp>
        <p:nvGrpSpPr>
          <p:cNvPr id="10" name="Group 9"/>
          <p:cNvGrpSpPr/>
          <p:nvPr/>
        </p:nvGrpSpPr>
        <p:grpSpPr>
          <a:xfrm>
            <a:off x="1408834" y="2109520"/>
            <a:ext cx="992332" cy="992332"/>
            <a:chOff x="1212273" y="1084984"/>
            <a:chExt cx="992332" cy="992332"/>
          </a:xfrm>
        </p:grpSpPr>
        <p:sp>
          <p:nvSpPr>
            <p:cNvPr id="9" name="Oval 8"/>
            <p:cNvSpPr/>
            <p:nvPr/>
          </p:nvSpPr>
          <p:spPr>
            <a:xfrm>
              <a:off x="1212273" y="1084984"/>
              <a:ext cx="992332" cy="992332"/>
            </a:xfrm>
            <a:prstGeom prst="ellipse">
              <a:avLst/>
            </a:prstGeom>
            <a:solidFill>
              <a:schemeClr val="bg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252971" y="1095375"/>
              <a:ext cx="914400" cy="914400"/>
            </a:xfrm>
            <a:prstGeom prst="ellipse">
              <a:avLst/>
            </a:prstGeom>
            <a:solidFill>
              <a:srgbClr val="FD49B0"/>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659633" y="-848743"/>
            <a:ext cx="2469633" cy="2296731"/>
            <a:chOff x="-2957976" y="-1125796"/>
            <a:chExt cx="2469633" cy="2296731"/>
          </a:xfrm>
        </p:grpSpPr>
        <p:sp>
          <p:nvSpPr>
            <p:cNvPr id="26" name="Oval 25"/>
            <p:cNvSpPr/>
            <p:nvPr/>
          </p:nvSpPr>
          <p:spPr>
            <a:xfrm rot="9814622">
              <a:off x="-2957976" y="-1125796"/>
              <a:ext cx="2469633" cy="2296731"/>
            </a:xfrm>
            <a:prstGeom prst="ellipse">
              <a:avLst/>
            </a:prstGeom>
            <a:solidFill>
              <a:srgbClr val="FD0B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rot="968493">
              <a:off x="-2721155" y="-827037"/>
              <a:ext cx="2069022" cy="193101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rot="2150288">
              <a:off x="-2540893" y="-528917"/>
              <a:ext cx="1825297" cy="15837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p:cNvSpPr txBox="1"/>
          <p:nvPr/>
        </p:nvSpPr>
        <p:spPr>
          <a:xfrm>
            <a:off x="796910" y="5314950"/>
            <a:ext cx="1341530" cy="1107862"/>
          </a:xfrm>
          <a:prstGeom prst="rect">
            <a:avLst/>
          </a:prstGeom>
          <a:noFill/>
        </p:spPr>
        <p:txBody>
          <a:bodyPr wrap="square" lIns="91305" tIns="45654" rIns="91305" bIns="45654" rtlCol="0">
            <a:spAutoFit/>
          </a:bodyPr>
          <a:lstStyle/>
          <a:p>
            <a:pPr algn="ctr"/>
            <a:r>
              <a:rPr lang="en-US" sz="6600" b="1">
                <a:solidFill>
                  <a:srgbClr val="0070C0"/>
                </a:solidFill>
                <a:latin typeface="Arial Rounded MT Bold" pitchFamily="34" charset="0"/>
                <a:ea typeface="Arial-Rounded" pitchFamily="34" charset="0"/>
                <a:cs typeface="Times New Roman" pitchFamily="18" charset="0"/>
              </a:rPr>
              <a:t>5</a:t>
            </a:r>
          </a:p>
        </p:txBody>
      </p:sp>
      <p:sp>
        <p:nvSpPr>
          <p:cNvPr id="22" name="TextBox 21"/>
          <p:cNvSpPr txBox="1"/>
          <p:nvPr/>
        </p:nvSpPr>
        <p:spPr>
          <a:xfrm>
            <a:off x="1349525" y="5314950"/>
            <a:ext cx="6931150" cy="646197"/>
          </a:xfrm>
          <a:prstGeom prst="rect">
            <a:avLst/>
          </a:prstGeom>
          <a:noFill/>
        </p:spPr>
        <p:txBody>
          <a:bodyPr wrap="square" lIns="91305" tIns="45654" rIns="91305" bIns="45654" rtlCol="0">
            <a:spAutoFit/>
          </a:bodyPr>
          <a:lstStyle/>
          <a:p>
            <a:pPr algn="ctr"/>
            <a:r>
              <a:rPr lang="en-US" sz="3600" b="1" smtClean="0">
                <a:ln w="12700">
                  <a:solidFill>
                    <a:srgbClr val="FD0B95"/>
                  </a:solidFill>
                </a:ln>
                <a:solidFill>
                  <a:srgbClr val="FD0B95"/>
                </a:solidFill>
                <a:latin typeface="Arial-Rounded" pitchFamily="34" charset="0"/>
                <a:ea typeface="Arial-Rounded" pitchFamily="34" charset="0"/>
                <a:cs typeface="Arial-Rounded" pitchFamily="34" charset="0"/>
              </a:rPr>
              <a:t>KIẾN VÀ CHIM BỒ CÂU</a:t>
            </a:r>
            <a:endParaRPr lang="en-US" sz="3600" b="1">
              <a:ln w="12700">
                <a:solidFill>
                  <a:srgbClr val="FD0B95"/>
                </a:solidFill>
              </a:ln>
              <a:solidFill>
                <a:srgbClr val="FD0B95"/>
              </a:solidFill>
              <a:latin typeface="Arial-Rounded" pitchFamily="34" charset="0"/>
              <a:ea typeface="Arial-Rounded" pitchFamily="34" charset="0"/>
              <a:cs typeface="Arial-Rounded" pitchFamily="34" charset="0"/>
            </a:endParaRPr>
          </a:p>
        </p:txBody>
      </p:sp>
      <p:sp>
        <p:nvSpPr>
          <p:cNvPr id="27" name="TextBox 26"/>
          <p:cNvSpPr txBox="1"/>
          <p:nvPr/>
        </p:nvSpPr>
        <p:spPr>
          <a:xfrm>
            <a:off x="7188579" y="5297394"/>
            <a:ext cx="990600" cy="953974"/>
          </a:xfrm>
          <a:prstGeom prst="rect">
            <a:avLst/>
          </a:prstGeom>
          <a:noFill/>
        </p:spPr>
        <p:txBody>
          <a:bodyPr wrap="square" lIns="91305" tIns="45654" rIns="91305" bIns="45654" rtlCol="0">
            <a:spAutoFit/>
          </a:bodyPr>
          <a:lstStyle/>
          <a:p>
            <a:pPr algn="ctr"/>
            <a:r>
              <a:rPr lang="en-US" sz="2400" b="1">
                <a:solidFill>
                  <a:schemeClr val="bg1"/>
                </a:solidFill>
                <a:latin typeface="Arial-Rounded" pitchFamily="34" charset="0"/>
                <a:ea typeface="Arial-Rounded" pitchFamily="34" charset="0"/>
                <a:cs typeface="Arial-Rounded" pitchFamily="34" charset="0"/>
              </a:rPr>
              <a:t>Bài</a:t>
            </a:r>
          </a:p>
          <a:p>
            <a:pPr algn="ctr"/>
            <a:r>
              <a:rPr lang="en-US" sz="3200" b="1">
                <a:solidFill>
                  <a:schemeClr val="bg1"/>
                </a:solidFill>
                <a:latin typeface="Arial Rounded MT Bold" pitchFamily="34" charset="0"/>
                <a:ea typeface="Arial-Rounded" pitchFamily="34" charset="0"/>
                <a:cs typeface="Times New Roman" pitchFamily="18" charset="0"/>
              </a:rPr>
              <a:t>1</a:t>
            </a:r>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0081" y="2109520"/>
            <a:ext cx="987425" cy="1195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25" y="-104733"/>
            <a:ext cx="1524000" cy="177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73187" y="212767"/>
            <a:ext cx="8151813" cy="145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67675" y="2217737"/>
            <a:ext cx="6931025" cy="963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625023" y="3584943"/>
            <a:ext cx="1538156" cy="13189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303052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215900" y="353540"/>
            <a:ext cx="8724900" cy="4351810"/>
            <a:chOff x="190500" y="133350"/>
            <a:chExt cx="8724900" cy="4351810"/>
          </a:xfrm>
        </p:grpSpPr>
        <p:pic>
          <p:nvPicPr>
            <p:cNvPr id="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8388"/>
            <a:stretch/>
          </p:blipFill>
          <p:spPr bwMode="auto">
            <a:xfrm>
              <a:off x="190500" y="2404505"/>
              <a:ext cx="8724900" cy="2080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500" y="133350"/>
              <a:ext cx="8724900" cy="2271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5" name="Rectangle 4"/>
          <p:cNvSpPr/>
          <p:nvPr/>
        </p:nvSpPr>
        <p:spPr>
          <a:xfrm>
            <a:off x="838200" y="831850"/>
            <a:ext cx="9067800" cy="630942"/>
          </a:xfrm>
          <a:prstGeom prst="rect">
            <a:avLst/>
          </a:prstGeom>
        </p:spPr>
        <p:txBody>
          <a:bodyPr wrap="square">
            <a:spAutoFit/>
          </a:bodyPr>
          <a:lstStyle/>
          <a:p>
            <a:pPr algn="just"/>
            <a:r>
              <a:rPr lang="en-US" sz="3500" b="1">
                <a:solidFill>
                  <a:srgbClr val="7030A0"/>
                </a:solidFill>
                <a:latin typeface="HP001 5 hàng" pitchFamily="34" charset="0"/>
              </a:rPr>
              <a:t>N</a:t>
            </a:r>
            <a:r>
              <a:rPr lang="el-GR" sz="3500" b="1">
                <a:solidFill>
                  <a:srgbClr val="7030A0"/>
                </a:solidFill>
                <a:latin typeface="HP001 5 hàng" pitchFamily="34" charset="0"/>
              </a:rPr>
              <a:t>Ή</a:t>
            </a:r>
            <a:r>
              <a:rPr lang="el-GR" sz="3500" b="1" smtClean="0">
                <a:solidFill>
                  <a:srgbClr val="7030A0"/>
                </a:solidFill>
                <a:latin typeface="HP001 5 hàng" pitchFamily="34" charset="0"/>
              </a:rPr>
              <a:t>;</a:t>
            </a:r>
            <a:r>
              <a:rPr lang="en-US" sz="3500" b="1" smtClean="0">
                <a:solidFill>
                  <a:srgbClr val="7030A0"/>
                </a:solidFill>
                <a:latin typeface="HP001 5 hàng" pitchFamily="34" charset="0"/>
              </a:rPr>
              <a:t> Ǉ</a:t>
            </a:r>
            <a:r>
              <a:rPr lang="el-GR" sz="3500" b="1">
                <a:solidFill>
                  <a:srgbClr val="7030A0"/>
                </a:solidFill>
                <a:latin typeface="HP001 5 hàng" pitchFamily="34" charset="0"/>
              </a:rPr>
              <a:t>Η</a:t>
            </a:r>
            <a:r>
              <a:rPr lang="en-US" sz="3500" b="1" smtClean="0">
                <a:solidFill>
                  <a:srgbClr val="7030A0"/>
                </a:solidFill>
                <a:latin typeface="HP001 5 hàng" pitchFamily="34" charset="0"/>
              </a:rPr>
              <a:t>Ğng </a:t>
            </a:r>
            <a:r>
              <a:rPr lang="el-GR" sz="3500" b="1" smtClean="0">
                <a:solidFill>
                  <a:srgbClr val="7030A0"/>
                </a:solidFill>
                <a:latin typeface="HP001 5 hàng" pitchFamily="34" charset="0"/>
              </a:rPr>
              <a:t>Γ</a:t>
            </a:r>
            <a:r>
              <a:rPr lang="en-US" sz="3500" b="1" smtClean="0">
                <a:solidFill>
                  <a:srgbClr val="7030A0"/>
                </a:solidFill>
                <a:latin typeface="HP001 5 hàng" pitchFamily="34" charset="0"/>
              </a:rPr>
              <a:t>łu </a:t>
            </a:r>
            <a:r>
              <a:rPr lang="en-US" sz="3500" b="1" smtClean="0">
                <a:solidFill>
                  <a:srgbClr val="7030A0"/>
                </a:solidFill>
                <a:latin typeface="HP001 5 hàng" pitchFamily="34" charset="0"/>
              </a:rPr>
              <a:t>cứu của k</a:t>
            </a:r>
            <a:r>
              <a:rPr lang="el-GR" sz="3500" b="1">
                <a:solidFill>
                  <a:srgbClr val="7030A0"/>
                </a:solidFill>
                <a:latin typeface="HP001 5 hàng" pitchFamily="34" charset="0"/>
              </a:rPr>
              <a:t>Η</a:t>
            </a:r>
            <a:r>
              <a:rPr lang="en-US" sz="3500" b="1">
                <a:solidFill>
                  <a:srgbClr val="7030A0"/>
                </a:solidFill>
                <a:latin typeface="HP001 5 hàng" pitchFamily="34" charset="0"/>
              </a:rPr>
              <a:t>Ğn</a:t>
            </a:r>
            <a:r>
              <a:rPr lang="en-US" sz="3500" b="1" smtClean="0">
                <a:solidFill>
                  <a:srgbClr val="7030A0"/>
                </a:solidFill>
                <a:latin typeface="HP001 5 hàng" pitchFamily="34" charset="0"/>
              </a:rPr>
              <a:t>, bồ </a:t>
            </a:r>
            <a:r>
              <a:rPr lang="en-US" sz="3500" b="1">
                <a:solidFill>
                  <a:srgbClr val="7030A0"/>
                </a:solidFill>
                <a:latin typeface="HP001 5 hàng" pitchFamily="34" charset="0"/>
              </a:rPr>
              <a:t>câu </a:t>
            </a:r>
            <a:endParaRPr lang="en-US" sz="3500" b="1">
              <a:solidFill>
                <a:srgbClr val="7030A0"/>
              </a:solidFill>
              <a:latin typeface="HP001 4 hàng" pitchFamily="34" charset="0"/>
            </a:endParaRPr>
          </a:p>
        </p:txBody>
      </p:sp>
      <p:sp>
        <p:nvSpPr>
          <p:cNvPr id="8" name="Rectangle 7"/>
          <p:cNvSpPr/>
          <p:nvPr/>
        </p:nvSpPr>
        <p:spPr>
          <a:xfrm>
            <a:off x="165100" y="1534408"/>
            <a:ext cx="9067800" cy="630942"/>
          </a:xfrm>
          <a:prstGeom prst="rect">
            <a:avLst/>
          </a:prstGeom>
        </p:spPr>
        <p:txBody>
          <a:bodyPr wrap="square">
            <a:spAutoFit/>
          </a:bodyPr>
          <a:lstStyle/>
          <a:p>
            <a:pPr algn="just"/>
            <a:r>
              <a:rPr lang="el-GR" sz="3500" b="1">
                <a:solidFill>
                  <a:srgbClr val="7030A0"/>
                </a:solidFill>
                <a:latin typeface="HP001 5 hàng" pitchFamily="34" charset="0"/>
              </a:rPr>
              <a:t>η</a:t>
            </a:r>
            <a:r>
              <a:rPr lang="vi-VN" sz="3500" b="1">
                <a:solidFill>
                  <a:srgbClr val="7030A0"/>
                </a:solidFill>
                <a:latin typeface="HP001 5 hàng" pitchFamily="34" charset="0"/>
              </a:rPr>
              <a:t>a</a:t>
            </a:r>
            <a:r>
              <a:rPr lang="el-GR" sz="3500" b="1">
                <a:solidFill>
                  <a:srgbClr val="7030A0"/>
                </a:solidFill>
                <a:latin typeface="HP001 5 hàng" pitchFamily="34" charset="0"/>
              </a:rPr>
              <a:t>ζ </a:t>
            </a:r>
            <a:r>
              <a:rPr lang="vi-VN" sz="3500" b="1">
                <a:solidFill>
                  <a:srgbClr val="7030A0"/>
                </a:solidFill>
                <a:latin typeface="HP001 5 hàng" pitchFamily="34" charset="0"/>
              </a:rPr>
              <a:t>Ǉrí </a:t>
            </a:r>
            <a:r>
              <a:rPr lang="el-GR" sz="3500" b="1">
                <a:solidFill>
                  <a:srgbClr val="7030A0"/>
                </a:solidFill>
                <a:latin typeface="HP001 5 hàng" pitchFamily="34" charset="0"/>
              </a:rPr>
              <a:t>η</a:t>
            </a:r>
            <a:r>
              <a:rPr lang="vi-VN" sz="3500" b="1">
                <a:solidFill>
                  <a:srgbClr val="7030A0"/>
                </a:solidFill>
                <a:latin typeface="HP001 5 hàng" pitchFamily="34" charset="0"/>
              </a:rPr>
              <a:t>ặt </a:t>
            </a:r>
            <a:r>
              <a:rPr lang="el-GR" sz="3500" b="1">
                <a:solidFill>
                  <a:srgbClr val="7030A0"/>
                </a:solidFill>
                <a:latin typeface="HP001 5 hàng" pitchFamily="34" charset="0"/>
              </a:rPr>
              <a:t>εΗ</a:t>
            </a:r>
            <a:r>
              <a:rPr lang="vi-VN" sz="3500" b="1">
                <a:solidFill>
                  <a:srgbClr val="7030A0"/>
                </a:solidFill>
                <a:latin typeface="HP001 5 hàng" pitchFamily="34" charset="0"/>
              </a:rPr>
              <a:t>Ğc lá </a:t>
            </a:r>
            <a:r>
              <a:rPr lang="el-GR" sz="3500" b="1">
                <a:solidFill>
                  <a:srgbClr val="7030A0"/>
                </a:solidFill>
                <a:latin typeface="HP001 5 hàng" pitchFamily="34" charset="0"/>
              </a:rPr>
              <a:t>κ</a:t>
            </a:r>
            <a:r>
              <a:rPr lang="vi-VN" sz="3500" b="1">
                <a:solidFill>
                  <a:srgbClr val="7030A0"/>
                </a:solidFill>
                <a:latin typeface="HP001 5 hàng" pitchFamily="34" charset="0"/>
              </a:rPr>
              <a:t>ả xuūg wư</a:t>
            </a:r>
            <a:r>
              <a:rPr lang="el-GR" sz="3500" b="1" smtClean="0">
                <a:solidFill>
                  <a:srgbClr val="7030A0"/>
                </a:solidFill>
                <a:latin typeface="HP001 5 hàng" pitchFamily="34" charset="0"/>
              </a:rPr>
              <a:t>ϐ</a:t>
            </a:r>
            <a:r>
              <a:rPr lang="en-US" sz="3500" b="1" smtClean="0">
                <a:solidFill>
                  <a:srgbClr val="7030A0"/>
                </a:solidFill>
                <a:latin typeface="HP001 5 hàng" pitchFamily="34" charset="0"/>
              </a:rPr>
              <a:t>.</a:t>
            </a:r>
            <a:endParaRPr lang="en-US" sz="3500" b="1">
              <a:solidFill>
                <a:srgbClr val="7030A0"/>
              </a:solidFill>
              <a:latin typeface="HP001 4 hàng" pitchFamily="34" charset="0"/>
            </a:endParaRPr>
          </a:p>
        </p:txBody>
      </p:sp>
      <p:sp>
        <p:nvSpPr>
          <p:cNvPr id="9" name="Rectangle 8"/>
          <p:cNvSpPr/>
          <p:nvPr/>
        </p:nvSpPr>
        <p:spPr>
          <a:xfrm>
            <a:off x="152400" y="2216580"/>
            <a:ext cx="9067800" cy="630942"/>
          </a:xfrm>
          <a:prstGeom prst="rect">
            <a:avLst/>
          </a:prstGeom>
        </p:spPr>
        <p:txBody>
          <a:bodyPr wrap="square">
            <a:spAutoFit/>
          </a:bodyPr>
          <a:lstStyle/>
          <a:p>
            <a:pPr algn="just"/>
            <a:r>
              <a:rPr lang="vi-VN" sz="3500" b="1">
                <a:solidFill>
                  <a:srgbClr val="7030A0"/>
                </a:solidFill>
                <a:latin typeface="HP001 5 hàng" pitchFamily="34" charset="0"/>
              </a:rPr>
              <a:t>K</a:t>
            </a:r>
            <a:r>
              <a:rPr lang="el-GR" sz="3500" b="1">
                <a:solidFill>
                  <a:srgbClr val="7030A0"/>
                </a:solidFill>
                <a:latin typeface="HP001 5 hàng" pitchFamily="34" charset="0"/>
              </a:rPr>
              <a:t>Η</a:t>
            </a:r>
            <a:r>
              <a:rPr lang="vi-VN" sz="3500" b="1">
                <a:solidFill>
                  <a:srgbClr val="7030A0"/>
                </a:solidFill>
                <a:latin typeface="HP001 5 hàng" pitchFamily="34" charset="0"/>
              </a:rPr>
              <a:t>Ğn bám vào </a:t>
            </a:r>
            <a:r>
              <a:rPr lang="el-GR" sz="3500" b="1">
                <a:solidFill>
                  <a:srgbClr val="7030A0"/>
                </a:solidFill>
                <a:latin typeface="HP001 5 hàng" pitchFamily="34" charset="0"/>
              </a:rPr>
              <a:t>εΗ</a:t>
            </a:r>
            <a:r>
              <a:rPr lang="vi-VN" sz="3500" b="1">
                <a:solidFill>
                  <a:srgbClr val="7030A0"/>
                </a:solidFill>
                <a:latin typeface="HP001 5 hàng" pitchFamily="34" charset="0"/>
              </a:rPr>
              <a:t>Ğc lá và </a:t>
            </a:r>
            <a:r>
              <a:rPr lang="el-GR" sz="3500" b="1">
                <a:solidFill>
                  <a:srgbClr val="7030A0"/>
                </a:solidFill>
                <a:latin typeface="HP001 5 hàng" pitchFamily="34" charset="0"/>
              </a:rPr>
              <a:t>Δ;</a:t>
            </a:r>
            <a:r>
              <a:rPr lang="vi-VN" sz="3500" b="1">
                <a:solidFill>
                  <a:srgbClr val="7030A0"/>
                </a:solidFill>
                <a:latin typeface="HP001 5 hàng" pitchFamily="34" charset="0"/>
              </a:rPr>
              <a:t>o đư</a:t>
            </a:r>
            <a:r>
              <a:rPr lang="el-GR" sz="3500" b="1">
                <a:solidFill>
                  <a:srgbClr val="7030A0"/>
                </a:solidFill>
                <a:latin typeface="HP001 5 hàng" pitchFamily="34" charset="0"/>
              </a:rPr>
              <a:t>ϑ Δ</a:t>
            </a:r>
            <a:r>
              <a:rPr lang="vi-VN" sz="3500" b="1">
                <a:solidFill>
                  <a:srgbClr val="7030A0"/>
                </a:solidFill>
                <a:latin typeface="HP001 5 hàng" pitchFamily="34" charset="0"/>
              </a:rPr>
              <a:t>łn </a:t>
            </a:r>
            <a:r>
              <a:rPr lang="vi-VN" sz="3500" b="1" smtClean="0">
                <a:solidFill>
                  <a:srgbClr val="7030A0"/>
                </a:solidFill>
                <a:latin typeface="HP001 5 hàng" pitchFamily="34" charset="0"/>
              </a:rPr>
              <a:t>bờ</a:t>
            </a:r>
            <a:r>
              <a:rPr lang="en-US" sz="3500" b="1" smtClean="0">
                <a:solidFill>
                  <a:srgbClr val="7030A0"/>
                </a:solidFill>
                <a:latin typeface="HP001 5 hàng" pitchFamily="34" charset="0"/>
              </a:rPr>
              <a:t>.</a:t>
            </a:r>
            <a:endParaRPr lang="en-US" sz="3500" b="1">
              <a:solidFill>
                <a:srgbClr val="7030A0"/>
              </a:solidFill>
              <a:latin typeface="HP001 4 hàng" pitchFamily="34" charset="0"/>
            </a:endParaRPr>
          </a:p>
        </p:txBody>
      </p:sp>
    </p:spTree>
    <p:extLst>
      <p:ext uri="{BB962C8B-B14F-4D97-AF65-F5344CB8AC3E}">
        <p14:creationId xmlns:p14="http://schemas.microsoft.com/office/powerpoint/2010/main" val="3843078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92730" y="89808"/>
            <a:ext cx="8241170" cy="830863"/>
          </a:xfrm>
          <a:prstGeom prst="rect">
            <a:avLst/>
          </a:prstGeom>
          <a:noFill/>
        </p:spPr>
        <p:txBody>
          <a:bodyPr wrap="square" lIns="91305" tIns="45654" rIns="91305" bIns="45654" rtlCol="0">
            <a:spAutoFit/>
          </a:bodyPr>
          <a:lstStyle/>
          <a:p>
            <a:pPr algn="just"/>
            <a:r>
              <a:rPr lang="en-US" sz="2400" b="1" smtClean="0">
                <a:latin typeface="Arial" pitchFamily="34" charset="0"/>
                <a:ea typeface="Arial-Rounded" pitchFamily="34" charset="0"/>
                <a:cs typeface="Arial" pitchFamily="34" charset="0"/>
              </a:rPr>
              <a:t>Tìm trong hoặc ngoài bài đọc </a:t>
            </a:r>
            <a:r>
              <a:rPr lang="en-US" sz="2400" b="1" i="1" smtClean="0">
                <a:latin typeface="Arial" pitchFamily="34" charset="0"/>
                <a:ea typeface="Arial-Rounded" pitchFamily="34" charset="0"/>
                <a:cs typeface="Arial" pitchFamily="34" charset="0"/>
              </a:rPr>
              <a:t>Kiến và chim bồ câu </a:t>
            </a:r>
            <a:r>
              <a:rPr lang="en-US" sz="2400" b="1" smtClean="0">
                <a:latin typeface="Arial" pitchFamily="34" charset="0"/>
                <a:ea typeface="Arial-Rounded" pitchFamily="34" charset="0"/>
                <a:cs typeface="Arial" pitchFamily="34" charset="0"/>
              </a:rPr>
              <a:t>từ ngữ có tiếng chứa vần </a:t>
            </a:r>
            <a:r>
              <a:rPr lang="en-US" sz="2400" b="1" i="1" smtClean="0">
                <a:latin typeface="Arial" pitchFamily="34" charset="0"/>
                <a:ea typeface="Arial-Rounded" pitchFamily="34" charset="0"/>
                <a:cs typeface="Arial" pitchFamily="34" charset="0"/>
              </a:rPr>
              <a:t>ăn, ăng, oat, oắt</a:t>
            </a:r>
            <a:r>
              <a:rPr lang="en-US" sz="2400" b="1" smtClean="0">
                <a:latin typeface="Arial" pitchFamily="34" charset="0"/>
                <a:ea typeface="Arial-Rounded" pitchFamily="34" charset="0"/>
                <a:cs typeface="Arial" pitchFamily="34" charset="0"/>
              </a:rPr>
              <a:t> </a:t>
            </a:r>
            <a:endParaRPr lang="en-US" sz="2400" b="1">
              <a:latin typeface="Arial" pitchFamily="34" charset="0"/>
              <a:ea typeface="Arial-Rounded" pitchFamily="34" charset="0"/>
              <a:cs typeface="Arial" pitchFamily="3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80" y="114650"/>
            <a:ext cx="62865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Oval 5"/>
          <p:cNvSpPr/>
          <p:nvPr/>
        </p:nvSpPr>
        <p:spPr>
          <a:xfrm>
            <a:off x="1309914" y="2462891"/>
            <a:ext cx="1828800" cy="9144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a:endCxn id="6" idx="0"/>
          </p:cNvCxnSpPr>
          <p:nvPr/>
        </p:nvCxnSpPr>
        <p:spPr>
          <a:xfrm>
            <a:off x="2224314" y="1929491"/>
            <a:ext cx="0" cy="53340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2224314" y="3377291"/>
            <a:ext cx="0" cy="53340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943428" y="2920091"/>
            <a:ext cx="442686" cy="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3138714" y="2920091"/>
            <a:ext cx="442686" cy="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sp>
        <p:nvSpPr>
          <p:cNvPr id="52" name="Oval 51"/>
          <p:cNvSpPr/>
          <p:nvPr/>
        </p:nvSpPr>
        <p:spPr>
          <a:xfrm>
            <a:off x="6000719" y="2483755"/>
            <a:ext cx="1828800" cy="9144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3" name="Straight Connector 52"/>
          <p:cNvCxnSpPr>
            <a:endCxn id="52" idx="0"/>
          </p:cNvCxnSpPr>
          <p:nvPr/>
        </p:nvCxnSpPr>
        <p:spPr>
          <a:xfrm>
            <a:off x="6915119" y="1950355"/>
            <a:ext cx="0" cy="53340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6915119" y="3398155"/>
            <a:ext cx="0" cy="53340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5634233" y="2940955"/>
            <a:ext cx="442686" cy="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7829519" y="2940955"/>
            <a:ext cx="442686" cy="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1738987" y="2477406"/>
            <a:ext cx="999682" cy="707753"/>
          </a:xfrm>
          <a:prstGeom prst="rect">
            <a:avLst/>
          </a:prstGeom>
          <a:noFill/>
        </p:spPr>
        <p:txBody>
          <a:bodyPr wrap="square" lIns="91305" tIns="45654" rIns="91305" bIns="45654" rtlCol="0">
            <a:spAutoFit/>
          </a:bodyPr>
          <a:lstStyle/>
          <a:p>
            <a:pPr algn="ctr"/>
            <a:r>
              <a:rPr lang="en-US" sz="4000" b="1" smtClean="0">
                <a:solidFill>
                  <a:schemeClr val="bg1"/>
                </a:solidFill>
                <a:latin typeface="Arial" pitchFamily="34" charset="0"/>
                <a:ea typeface="Arial-Rounded" pitchFamily="34" charset="0"/>
                <a:cs typeface="Arial" pitchFamily="34" charset="0"/>
              </a:rPr>
              <a:t>ăn</a:t>
            </a:r>
            <a:endParaRPr lang="en-US" sz="4000" b="1">
              <a:solidFill>
                <a:schemeClr val="bg1"/>
              </a:solidFill>
              <a:latin typeface="Arial" pitchFamily="34" charset="0"/>
              <a:ea typeface="Arial-Rounded" pitchFamily="34" charset="0"/>
              <a:cs typeface="Arial" pitchFamily="34" charset="0"/>
            </a:endParaRPr>
          </a:p>
        </p:txBody>
      </p:sp>
      <p:grpSp>
        <p:nvGrpSpPr>
          <p:cNvPr id="15" name="Group 14"/>
          <p:cNvGrpSpPr/>
          <p:nvPr/>
        </p:nvGrpSpPr>
        <p:grpSpPr>
          <a:xfrm>
            <a:off x="1433286" y="1123950"/>
            <a:ext cx="1562100" cy="1077085"/>
            <a:chOff x="1652814" y="1018722"/>
            <a:chExt cx="1295400" cy="1077085"/>
          </a:xfrm>
        </p:grpSpPr>
        <p:sp>
          <p:nvSpPr>
            <p:cNvPr id="45" name="Oval 44"/>
            <p:cNvSpPr/>
            <p:nvPr/>
          </p:nvSpPr>
          <p:spPr>
            <a:xfrm>
              <a:off x="1652814" y="1174751"/>
              <a:ext cx="1295400" cy="856344"/>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p:cNvSpPr txBox="1"/>
            <p:nvPr/>
          </p:nvSpPr>
          <p:spPr>
            <a:xfrm>
              <a:off x="1800673" y="1018722"/>
              <a:ext cx="999682" cy="1077085"/>
            </a:xfrm>
            <a:prstGeom prst="rect">
              <a:avLst/>
            </a:prstGeom>
            <a:noFill/>
          </p:spPr>
          <p:txBody>
            <a:bodyPr wrap="square" lIns="91305" tIns="45654" rIns="91305" bIns="45654" rtlCol="0">
              <a:spAutoFit/>
            </a:bodyPr>
            <a:lstStyle/>
            <a:p>
              <a:pPr algn="ctr"/>
              <a:r>
                <a:rPr lang="en-US" sz="3200" b="1" smtClean="0">
                  <a:solidFill>
                    <a:schemeClr val="bg1"/>
                  </a:solidFill>
                  <a:latin typeface="Arial" pitchFamily="34" charset="0"/>
                  <a:ea typeface="Arial-Rounded" pitchFamily="34" charset="0"/>
                  <a:cs typeface="Arial" pitchFamily="34" charset="0"/>
                </a:rPr>
                <a:t>con</a:t>
              </a:r>
            </a:p>
            <a:p>
              <a:pPr algn="ctr"/>
              <a:r>
                <a:rPr lang="en-US" sz="3200" b="1" smtClean="0">
                  <a:solidFill>
                    <a:schemeClr val="bg1"/>
                  </a:solidFill>
                  <a:latin typeface="Arial" pitchFamily="34" charset="0"/>
                  <a:ea typeface="Arial-Rounded" pitchFamily="34" charset="0"/>
                  <a:cs typeface="Arial" pitchFamily="34" charset="0"/>
                </a:rPr>
                <a:t>trăn</a:t>
              </a:r>
              <a:endParaRPr lang="en-US" sz="3200" b="1">
                <a:solidFill>
                  <a:schemeClr val="bg1"/>
                </a:solidFill>
                <a:latin typeface="Arial" pitchFamily="34" charset="0"/>
                <a:ea typeface="Arial-Rounded" pitchFamily="34" charset="0"/>
                <a:cs typeface="Arial" pitchFamily="34" charset="0"/>
              </a:endParaRPr>
            </a:p>
          </p:txBody>
        </p:sp>
      </p:grpSp>
      <p:grpSp>
        <p:nvGrpSpPr>
          <p:cNvPr id="10" name="Group 9"/>
          <p:cNvGrpSpPr/>
          <p:nvPr/>
        </p:nvGrpSpPr>
        <p:grpSpPr>
          <a:xfrm>
            <a:off x="1433286" y="3700237"/>
            <a:ext cx="1562100" cy="892716"/>
            <a:chOff x="1652814" y="3772806"/>
            <a:chExt cx="1295400" cy="675210"/>
          </a:xfrm>
        </p:grpSpPr>
        <p:sp>
          <p:nvSpPr>
            <p:cNvPr id="47" name="Oval 46"/>
            <p:cNvSpPr/>
            <p:nvPr/>
          </p:nvSpPr>
          <p:spPr>
            <a:xfrm>
              <a:off x="1652814" y="3772806"/>
              <a:ext cx="1295400" cy="6477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1678789" y="3863374"/>
              <a:ext cx="1269425" cy="584642"/>
            </a:xfrm>
            <a:prstGeom prst="rect">
              <a:avLst/>
            </a:prstGeom>
            <a:noFill/>
          </p:spPr>
          <p:txBody>
            <a:bodyPr wrap="square" lIns="91305" tIns="45654" rIns="91305" bIns="45654" rtlCol="0">
              <a:spAutoFit/>
            </a:bodyPr>
            <a:lstStyle/>
            <a:p>
              <a:pPr algn="ctr"/>
              <a:r>
                <a:rPr lang="en-US" sz="3200" b="1" smtClean="0">
                  <a:solidFill>
                    <a:schemeClr val="bg1"/>
                  </a:solidFill>
                  <a:latin typeface="Arial" pitchFamily="34" charset="0"/>
                  <a:ea typeface="Arial-Rounded" pitchFamily="34" charset="0"/>
                  <a:cs typeface="Arial" pitchFamily="34" charset="0"/>
                </a:rPr>
                <a:t>khăn</a:t>
              </a:r>
              <a:endParaRPr lang="en-US" sz="3200" b="1">
                <a:solidFill>
                  <a:schemeClr val="bg1"/>
                </a:solidFill>
                <a:latin typeface="Arial" pitchFamily="34" charset="0"/>
                <a:ea typeface="Arial-Rounded" pitchFamily="34" charset="0"/>
                <a:cs typeface="Arial" pitchFamily="34" charset="0"/>
              </a:endParaRPr>
            </a:p>
          </p:txBody>
        </p:sp>
      </p:grpSp>
      <p:grpSp>
        <p:nvGrpSpPr>
          <p:cNvPr id="12" name="Group 11"/>
          <p:cNvGrpSpPr/>
          <p:nvPr/>
        </p:nvGrpSpPr>
        <p:grpSpPr>
          <a:xfrm>
            <a:off x="-61686" y="2272391"/>
            <a:ext cx="1175658" cy="1295400"/>
            <a:chOff x="175976" y="2152649"/>
            <a:chExt cx="999682" cy="1295400"/>
          </a:xfrm>
        </p:grpSpPr>
        <p:sp>
          <p:nvSpPr>
            <p:cNvPr id="49" name="Oval 48"/>
            <p:cNvSpPr/>
            <p:nvPr/>
          </p:nvSpPr>
          <p:spPr>
            <a:xfrm rot="5400000">
              <a:off x="12253" y="2383510"/>
              <a:ext cx="1295400" cy="833677"/>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175976" y="2464486"/>
              <a:ext cx="999682" cy="584642"/>
            </a:xfrm>
            <a:prstGeom prst="rect">
              <a:avLst/>
            </a:prstGeom>
            <a:noFill/>
          </p:spPr>
          <p:txBody>
            <a:bodyPr wrap="square" lIns="91305" tIns="45654" rIns="91305" bIns="45654" rtlCol="0">
              <a:spAutoFit/>
            </a:bodyPr>
            <a:lstStyle/>
            <a:p>
              <a:pPr algn="ctr"/>
              <a:r>
                <a:rPr lang="en-US" sz="3200" b="1" smtClean="0">
                  <a:solidFill>
                    <a:schemeClr val="bg1"/>
                  </a:solidFill>
                  <a:latin typeface="Arial" pitchFamily="34" charset="0"/>
                  <a:ea typeface="Arial-Rounded" pitchFamily="34" charset="0"/>
                  <a:cs typeface="Arial" pitchFamily="34" charset="0"/>
                </a:rPr>
                <a:t>bắn</a:t>
              </a:r>
              <a:endParaRPr lang="en-US" sz="3200" b="1">
                <a:solidFill>
                  <a:schemeClr val="bg1"/>
                </a:solidFill>
                <a:latin typeface="Arial" pitchFamily="34" charset="0"/>
                <a:ea typeface="Arial-Rounded" pitchFamily="34" charset="0"/>
                <a:cs typeface="Arial" pitchFamily="34" charset="0"/>
              </a:endParaRPr>
            </a:p>
          </p:txBody>
        </p:sp>
      </p:grpSp>
      <p:grpSp>
        <p:nvGrpSpPr>
          <p:cNvPr id="17" name="Group 16"/>
          <p:cNvGrpSpPr/>
          <p:nvPr/>
        </p:nvGrpSpPr>
        <p:grpSpPr>
          <a:xfrm>
            <a:off x="3292728" y="2272391"/>
            <a:ext cx="1247772" cy="1295400"/>
            <a:chOff x="3368928" y="2152649"/>
            <a:chExt cx="1247772" cy="1295400"/>
          </a:xfrm>
        </p:grpSpPr>
        <p:sp>
          <p:nvSpPr>
            <p:cNvPr id="51" name="Oval 50"/>
            <p:cNvSpPr/>
            <p:nvPr/>
          </p:nvSpPr>
          <p:spPr>
            <a:xfrm rot="5400000">
              <a:off x="3315279" y="2310133"/>
              <a:ext cx="1295400" cy="980431"/>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p:cNvSpPr txBox="1"/>
            <p:nvPr/>
          </p:nvSpPr>
          <p:spPr>
            <a:xfrm>
              <a:off x="3368928" y="2340427"/>
              <a:ext cx="1247772" cy="1077085"/>
            </a:xfrm>
            <a:prstGeom prst="rect">
              <a:avLst/>
            </a:prstGeom>
            <a:noFill/>
          </p:spPr>
          <p:txBody>
            <a:bodyPr wrap="square" lIns="91305" tIns="45654" rIns="91305" bIns="45654" rtlCol="0">
              <a:spAutoFit/>
            </a:bodyPr>
            <a:lstStyle/>
            <a:p>
              <a:pPr algn="ctr"/>
              <a:r>
                <a:rPr lang="en-US" sz="3200" b="1">
                  <a:solidFill>
                    <a:schemeClr val="bg1"/>
                  </a:solidFill>
                  <a:latin typeface="Arial" pitchFamily="34" charset="0"/>
                  <a:ea typeface="Arial-Rounded" pitchFamily="34" charset="0"/>
                  <a:cs typeface="Arial" pitchFamily="34" charset="0"/>
                </a:rPr>
                <a:t>t</a:t>
              </a:r>
              <a:r>
                <a:rPr lang="en-US" sz="3200" b="1" smtClean="0">
                  <a:solidFill>
                    <a:schemeClr val="bg1"/>
                  </a:solidFill>
                  <a:latin typeface="Arial" pitchFamily="34" charset="0"/>
                  <a:ea typeface="Arial-Rounded" pitchFamily="34" charset="0"/>
                  <a:cs typeface="Arial" pitchFamily="34" charset="0"/>
                </a:rPr>
                <a:t>hằn</a:t>
              </a:r>
            </a:p>
            <a:p>
              <a:pPr algn="ctr"/>
              <a:r>
                <a:rPr lang="en-US" sz="3200" b="1" smtClean="0">
                  <a:solidFill>
                    <a:schemeClr val="bg1"/>
                  </a:solidFill>
                  <a:latin typeface="Arial" pitchFamily="34" charset="0"/>
                  <a:ea typeface="Arial-Rounded" pitchFamily="34" charset="0"/>
                  <a:cs typeface="Arial" pitchFamily="34" charset="0"/>
                </a:rPr>
                <a:t>lằn</a:t>
              </a:r>
              <a:endParaRPr lang="en-US" sz="3200" b="1">
                <a:solidFill>
                  <a:schemeClr val="bg1"/>
                </a:solidFill>
                <a:latin typeface="Arial" pitchFamily="34" charset="0"/>
                <a:ea typeface="Arial-Rounded" pitchFamily="34" charset="0"/>
                <a:cs typeface="Arial" pitchFamily="34" charset="0"/>
              </a:endParaRPr>
            </a:p>
          </p:txBody>
        </p:sp>
      </p:grpSp>
      <p:grpSp>
        <p:nvGrpSpPr>
          <p:cNvPr id="71" name="Group 70"/>
          <p:cNvGrpSpPr/>
          <p:nvPr/>
        </p:nvGrpSpPr>
        <p:grpSpPr>
          <a:xfrm>
            <a:off x="6128595" y="1331869"/>
            <a:ext cx="1540324" cy="770162"/>
            <a:chOff x="6128595" y="1212127"/>
            <a:chExt cx="1540324" cy="770162"/>
          </a:xfrm>
        </p:grpSpPr>
        <p:sp>
          <p:nvSpPr>
            <p:cNvPr id="54" name="Oval 53"/>
            <p:cNvSpPr/>
            <p:nvPr/>
          </p:nvSpPr>
          <p:spPr>
            <a:xfrm>
              <a:off x="6128595" y="1212127"/>
              <a:ext cx="1540324" cy="77016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p:cNvSpPr txBox="1"/>
            <p:nvPr/>
          </p:nvSpPr>
          <p:spPr>
            <a:xfrm>
              <a:off x="6289385" y="1279457"/>
              <a:ext cx="1247772" cy="584642"/>
            </a:xfrm>
            <a:prstGeom prst="rect">
              <a:avLst/>
            </a:prstGeom>
            <a:noFill/>
          </p:spPr>
          <p:txBody>
            <a:bodyPr wrap="square" lIns="91305" tIns="45654" rIns="91305" bIns="45654" rtlCol="0">
              <a:spAutoFit/>
            </a:bodyPr>
            <a:lstStyle/>
            <a:p>
              <a:pPr algn="ctr"/>
              <a:r>
                <a:rPr lang="en-US" sz="3200" b="1" smtClean="0">
                  <a:solidFill>
                    <a:schemeClr val="bg1"/>
                  </a:solidFill>
                  <a:latin typeface="Arial" pitchFamily="34" charset="0"/>
                  <a:ea typeface="Arial-Rounded" pitchFamily="34" charset="0"/>
                  <a:cs typeface="Arial" pitchFamily="34" charset="0"/>
                </a:rPr>
                <a:t>xăng</a:t>
              </a:r>
              <a:endParaRPr lang="en-US" sz="3200" b="1">
                <a:solidFill>
                  <a:schemeClr val="bg1"/>
                </a:solidFill>
                <a:latin typeface="Arial" pitchFamily="34" charset="0"/>
                <a:ea typeface="Arial-Rounded" pitchFamily="34" charset="0"/>
                <a:cs typeface="Arial" pitchFamily="34" charset="0"/>
              </a:endParaRPr>
            </a:p>
          </p:txBody>
        </p:sp>
      </p:grpSp>
      <p:sp>
        <p:nvSpPr>
          <p:cNvPr id="67" name="TextBox 66"/>
          <p:cNvSpPr txBox="1"/>
          <p:nvPr/>
        </p:nvSpPr>
        <p:spPr>
          <a:xfrm>
            <a:off x="6208655" y="2512871"/>
            <a:ext cx="1387693" cy="707753"/>
          </a:xfrm>
          <a:prstGeom prst="rect">
            <a:avLst/>
          </a:prstGeom>
          <a:noFill/>
        </p:spPr>
        <p:txBody>
          <a:bodyPr wrap="square" lIns="91305" tIns="45654" rIns="91305" bIns="45654" rtlCol="0">
            <a:spAutoFit/>
          </a:bodyPr>
          <a:lstStyle/>
          <a:p>
            <a:pPr algn="ctr"/>
            <a:r>
              <a:rPr lang="en-US" sz="4000" b="1" smtClean="0">
                <a:solidFill>
                  <a:schemeClr val="bg1"/>
                </a:solidFill>
                <a:latin typeface="Arial" pitchFamily="34" charset="0"/>
                <a:ea typeface="Arial-Rounded" pitchFamily="34" charset="0"/>
                <a:cs typeface="Arial" pitchFamily="34" charset="0"/>
              </a:rPr>
              <a:t>ăng</a:t>
            </a:r>
            <a:endParaRPr lang="en-US" sz="4000" b="1">
              <a:solidFill>
                <a:schemeClr val="bg1"/>
              </a:solidFill>
              <a:latin typeface="Arial" pitchFamily="34" charset="0"/>
              <a:ea typeface="Arial-Rounded" pitchFamily="34" charset="0"/>
              <a:cs typeface="Arial" pitchFamily="34" charset="0"/>
            </a:endParaRPr>
          </a:p>
        </p:txBody>
      </p:sp>
      <p:grpSp>
        <p:nvGrpSpPr>
          <p:cNvPr id="70" name="Group 69"/>
          <p:cNvGrpSpPr/>
          <p:nvPr/>
        </p:nvGrpSpPr>
        <p:grpSpPr>
          <a:xfrm>
            <a:off x="6128595" y="3802463"/>
            <a:ext cx="1567605" cy="770162"/>
            <a:chOff x="6128595" y="3682721"/>
            <a:chExt cx="1567605" cy="770162"/>
          </a:xfrm>
        </p:grpSpPr>
        <p:sp>
          <p:nvSpPr>
            <p:cNvPr id="56" name="Oval 55"/>
            <p:cNvSpPr/>
            <p:nvPr/>
          </p:nvSpPr>
          <p:spPr>
            <a:xfrm>
              <a:off x="6128595" y="3682721"/>
              <a:ext cx="1540324" cy="77016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6157914" y="3801263"/>
              <a:ext cx="1538286" cy="523087"/>
            </a:xfrm>
            <a:prstGeom prst="rect">
              <a:avLst/>
            </a:prstGeom>
            <a:noFill/>
          </p:spPr>
          <p:txBody>
            <a:bodyPr wrap="square" lIns="91305" tIns="45654" rIns="91305" bIns="45654" rtlCol="0">
              <a:spAutoFit/>
            </a:bodyPr>
            <a:lstStyle/>
            <a:p>
              <a:pPr algn="ctr"/>
              <a:r>
                <a:rPr lang="en-US" sz="2800" b="1" smtClean="0">
                  <a:solidFill>
                    <a:schemeClr val="bg1"/>
                  </a:solidFill>
                  <a:latin typeface="Arial" pitchFamily="34" charset="0"/>
                  <a:ea typeface="Arial-Rounded" pitchFamily="34" charset="0"/>
                  <a:cs typeface="Arial" pitchFamily="34" charset="0"/>
                </a:rPr>
                <a:t>la mắng</a:t>
              </a:r>
              <a:endParaRPr lang="en-US" sz="2800" b="1">
                <a:solidFill>
                  <a:schemeClr val="bg1"/>
                </a:solidFill>
                <a:latin typeface="Arial" pitchFamily="34" charset="0"/>
                <a:ea typeface="Arial-Rounded" pitchFamily="34" charset="0"/>
                <a:cs typeface="Arial" pitchFamily="34" charset="0"/>
              </a:endParaRPr>
            </a:p>
          </p:txBody>
        </p:sp>
      </p:grpSp>
      <p:grpSp>
        <p:nvGrpSpPr>
          <p:cNvPr id="18" name="Group 17"/>
          <p:cNvGrpSpPr/>
          <p:nvPr/>
        </p:nvGrpSpPr>
        <p:grpSpPr>
          <a:xfrm>
            <a:off x="4384253" y="2140130"/>
            <a:ext cx="1538286" cy="1540322"/>
            <a:chOff x="4384253" y="2020388"/>
            <a:chExt cx="1538286" cy="1540322"/>
          </a:xfrm>
        </p:grpSpPr>
        <p:sp>
          <p:nvSpPr>
            <p:cNvPr id="58" name="Oval 57"/>
            <p:cNvSpPr/>
            <p:nvPr/>
          </p:nvSpPr>
          <p:spPr>
            <a:xfrm rot="5400000">
              <a:off x="4400108" y="2294898"/>
              <a:ext cx="1540322" cy="991301"/>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p:cNvSpPr txBox="1"/>
            <p:nvPr/>
          </p:nvSpPr>
          <p:spPr>
            <a:xfrm>
              <a:off x="4384253" y="2449996"/>
              <a:ext cx="1538286" cy="584642"/>
            </a:xfrm>
            <a:prstGeom prst="rect">
              <a:avLst/>
            </a:prstGeom>
            <a:noFill/>
          </p:spPr>
          <p:txBody>
            <a:bodyPr wrap="square" lIns="91305" tIns="45654" rIns="91305" bIns="45654" rtlCol="0">
              <a:spAutoFit/>
            </a:bodyPr>
            <a:lstStyle/>
            <a:p>
              <a:pPr algn="ctr"/>
              <a:r>
                <a:rPr lang="en-US" sz="3200" b="1" smtClean="0">
                  <a:solidFill>
                    <a:schemeClr val="bg1"/>
                  </a:solidFill>
                  <a:latin typeface="Arial" pitchFamily="34" charset="0"/>
                  <a:ea typeface="Arial-Rounded" pitchFamily="34" charset="0"/>
                  <a:cs typeface="Arial" pitchFamily="34" charset="0"/>
                </a:rPr>
                <a:t>tặng</a:t>
              </a:r>
              <a:endParaRPr lang="en-US" sz="3200" b="1">
                <a:solidFill>
                  <a:schemeClr val="bg1"/>
                </a:solidFill>
                <a:latin typeface="Arial" pitchFamily="34" charset="0"/>
                <a:ea typeface="Arial-Rounded" pitchFamily="34" charset="0"/>
                <a:cs typeface="Arial" pitchFamily="34" charset="0"/>
              </a:endParaRPr>
            </a:p>
          </p:txBody>
        </p:sp>
      </p:grpSp>
      <p:grpSp>
        <p:nvGrpSpPr>
          <p:cNvPr id="73" name="Group 72"/>
          <p:cNvGrpSpPr/>
          <p:nvPr/>
        </p:nvGrpSpPr>
        <p:grpSpPr>
          <a:xfrm>
            <a:off x="8025165" y="2168252"/>
            <a:ext cx="1247772" cy="1540322"/>
            <a:chOff x="8025165" y="2048510"/>
            <a:chExt cx="1247772" cy="1540322"/>
          </a:xfrm>
        </p:grpSpPr>
        <p:sp>
          <p:nvSpPr>
            <p:cNvPr id="60" name="Oval 59"/>
            <p:cNvSpPr/>
            <p:nvPr/>
          </p:nvSpPr>
          <p:spPr>
            <a:xfrm rot="5400000">
              <a:off x="7878890" y="2323020"/>
              <a:ext cx="1540322" cy="991301"/>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p:cNvSpPr txBox="1"/>
            <p:nvPr/>
          </p:nvSpPr>
          <p:spPr>
            <a:xfrm>
              <a:off x="8025165" y="2528892"/>
              <a:ext cx="1247772" cy="584642"/>
            </a:xfrm>
            <a:prstGeom prst="rect">
              <a:avLst/>
            </a:prstGeom>
            <a:noFill/>
          </p:spPr>
          <p:txBody>
            <a:bodyPr wrap="square" lIns="91305" tIns="45654" rIns="91305" bIns="45654" rtlCol="0">
              <a:spAutoFit/>
            </a:bodyPr>
            <a:lstStyle/>
            <a:p>
              <a:pPr algn="ctr"/>
              <a:r>
                <a:rPr lang="en-US" sz="3200" b="1" smtClean="0">
                  <a:solidFill>
                    <a:schemeClr val="bg1"/>
                  </a:solidFill>
                  <a:latin typeface="Arial" pitchFamily="34" charset="0"/>
                  <a:ea typeface="Arial-Rounded" pitchFamily="34" charset="0"/>
                  <a:cs typeface="Arial" pitchFamily="34" charset="0"/>
                </a:rPr>
                <a:t>xăng</a:t>
              </a:r>
              <a:endParaRPr lang="en-US" sz="3200" b="1">
                <a:solidFill>
                  <a:schemeClr val="bg1"/>
                </a:solidFill>
                <a:latin typeface="Arial" pitchFamily="34" charset="0"/>
                <a:ea typeface="Arial-Rounded" pitchFamily="34" charset="0"/>
                <a:cs typeface="Arial" pitchFamily="34" charset="0"/>
              </a:endParaRPr>
            </a:p>
          </p:txBody>
        </p:sp>
      </p:grpSp>
    </p:spTree>
    <p:extLst>
      <p:ext uri="{BB962C8B-B14F-4D97-AF65-F5344CB8AC3E}">
        <p14:creationId xmlns:p14="http://schemas.microsoft.com/office/powerpoint/2010/main" val="955454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fade">
                                      <p:cBhvr>
                                        <p:cTn id="15" dur="500"/>
                                        <p:tgtEl>
                                          <p:spTgt spid="48"/>
                                        </p:tgtEl>
                                      </p:cBhvr>
                                    </p:animEffect>
                                  </p:childTnLst>
                                </p:cTn>
                              </p:par>
                              <p:par>
                                <p:cTn id="16" presetID="10" presetClass="entr" presetSubtype="0"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50"/>
                                        </p:tgtEl>
                                        <p:attrNameLst>
                                          <p:attrName>style.visibility</p:attrName>
                                        </p:attrNameLst>
                                      </p:cBhvr>
                                      <p:to>
                                        <p:strVal val="visible"/>
                                      </p:to>
                                    </p:set>
                                    <p:animEffect transition="in" filter="fade">
                                      <p:cBhvr>
                                        <p:cTn id="23" dur="500"/>
                                        <p:tgtEl>
                                          <p:spTgt spid="50"/>
                                        </p:tgtEl>
                                      </p:cBhvr>
                                    </p:animEffect>
                                  </p:childTnLst>
                                </p:cTn>
                              </p:par>
                              <p:par>
                                <p:cTn id="24" presetID="10" presetClass="entr" presetSubtype="0" fill="hold"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500"/>
                                        <p:tgtEl>
                                          <p:spTgt spid="17"/>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46"/>
                                        </p:tgtEl>
                                        <p:attrNameLst>
                                          <p:attrName>style.visibility</p:attrName>
                                        </p:attrNameLst>
                                      </p:cBhvr>
                                      <p:to>
                                        <p:strVal val="visible"/>
                                      </p:to>
                                    </p:set>
                                    <p:animEffect transition="in" filter="fade">
                                      <p:cBhvr>
                                        <p:cTn id="31" dur="500"/>
                                        <p:tgtEl>
                                          <p:spTgt spid="46"/>
                                        </p:tgtEl>
                                      </p:cBhvr>
                                    </p:animEffect>
                                  </p:childTnLst>
                                </p:cTn>
                              </p:par>
                              <p:par>
                                <p:cTn id="32" presetID="10" presetClass="entr" presetSubtype="0" fill="hold" nodeType="with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71"/>
                                        </p:tgtEl>
                                        <p:attrNameLst>
                                          <p:attrName>style.visibility</p:attrName>
                                        </p:attrNameLst>
                                      </p:cBhvr>
                                      <p:to>
                                        <p:strVal val="visible"/>
                                      </p:to>
                                    </p:set>
                                    <p:animEffect transition="in" filter="fade">
                                      <p:cBhvr>
                                        <p:cTn id="39" dur="500"/>
                                        <p:tgtEl>
                                          <p:spTgt spid="71"/>
                                        </p:tgtEl>
                                      </p:cBhvr>
                                    </p:animEffect>
                                  </p:childTnLst>
                                </p:cTn>
                              </p:par>
                              <p:par>
                                <p:cTn id="40" presetID="10" presetClass="entr" presetSubtype="0" fill="hold" nodeType="withEffect">
                                  <p:stCondLst>
                                    <p:cond delay="0"/>
                                  </p:stCondLst>
                                  <p:childTnLst>
                                    <p:set>
                                      <p:cBhvr>
                                        <p:cTn id="41" dur="1" fill="hold">
                                          <p:stCondLst>
                                            <p:cond delay="0"/>
                                          </p:stCondLst>
                                        </p:cTn>
                                        <p:tgtEl>
                                          <p:spTgt spid="53"/>
                                        </p:tgtEl>
                                        <p:attrNameLst>
                                          <p:attrName>style.visibility</p:attrName>
                                        </p:attrNameLst>
                                      </p:cBhvr>
                                      <p:to>
                                        <p:strVal val="visible"/>
                                      </p:to>
                                    </p:set>
                                    <p:animEffect transition="in" filter="fade">
                                      <p:cBhvr>
                                        <p:cTn id="42" dur="500"/>
                                        <p:tgtEl>
                                          <p:spTgt spid="53"/>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57"/>
                                        </p:tgtEl>
                                        <p:attrNameLst>
                                          <p:attrName>style.visibility</p:attrName>
                                        </p:attrNameLst>
                                      </p:cBhvr>
                                      <p:to>
                                        <p:strVal val="visible"/>
                                      </p:to>
                                    </p:set>
                                    <p:animEffect transition="in" filter="fade">
                                      <p:cBhvr>
                                        <p:cTn id="47" dur="500"/>
                                        <p:tgtEl>
                                          <p:spTgt spid="57"/>
                                        </p:tgtEl>
                                      </p:cBhvr>
                                    </p:animEffect>
                                  </p:childTnLst>
                                </p:cTn>
                              </p:par>
                              <p:par>
                                <p:cTn id="48" presetID="10" presetClass="entr" presetSubtype="0" fill="hold" nodeType="with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500"/>
                                        <p:tgtEl>
                                          <p:spTgt spid="18"/>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59"/>
                                        </p:tgtEl>
                                        <p:attrNameLst>
                                          <p:attrName>style.visibility</p:attrName>
                                        </p:attrNameLst>
                                      </p:cBhvr>
                                      <p:to>
                                        <p:strVal val="visible"/>
                                      </p:to>
                                    </p:set>
                                    <p:animEffect transition="in" filter="fade">
                                      <p:cBhvr>
                                        <p:cTn id="55" dur="500"/>
                                        <p:tgtEl>
                                          <p:spTgt spid="59"/>
                                        </p:tgtEl>
                                      </p:cBhvr>
                                    </p:animEffect>
                                  </p:childTnLst>
                                </p:cTn>
                              </p:par>
                              <p:par>
                                <p:cTn id="56" presetID="10" presetClass="entr" presetSubtype="0" fill="hold" nodeType="with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500"/>
                                        <p:tgtEl>
                                          <p:spTgt spid="73"/>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55"/>
                                        </p:tgtEl>
                                        <p:attrNameLst>
                                          <p:attrName>style.visibility</p:attrName>
                                        </p:attrNameLst>
                                      </p:cBhvr>
                                      <p:to>
                                        <p:strVal val="visible"/>
                                      </p:to>
                                    </p:set>
                                    <p:animEffect transition="in" filter="fade">
                                      <p:cBhvr>
                                        <p:cTn id="63" dur="500"/>
                                        <p:tgtEl>
                                          <p:spTgt spid="55"/>
                                        </p:tgtEl>
                                      </p:cBhvr>
                                    </p:animEffect>
                                  </p:childTnLst>
                                </p:cTn>
                              </p:par>
                              <p:par>
                                <p:cTn id="64" presetID="10" presetClass="entr" presetSubtype="0" fill="hold" nodeType="withEffect">
                                  <p:stCondLst>
                                    <p:cond delay="0"/>
                                  </p:stCondLst>
                                  <p:childTnLst>
                                    <p:set>
                                      <p:cBhvr>
                                        <p:cTn id="65" dur="1" fill="hold">
                                          <p:stCondLst>
                                            <p:cond delay="0"/>
                                          </p:stCondLst>
                                        </p:cTn>
                                        <p:tgtEl>
                                          <p:spTgt spid="70"/>
                                        </p:tgtEl>
                                        <p:attrNameLst>
                                          <p:attrName>style.visibility</p:attrName>
                                        </p:attrNameLst>
                                      </p:cBhvr>
                                      <p:to>
                                        <p:strVal val="visible"/>
                                      </p:to>
                                    </p:set>
                                    <p:animEffect transition="in" filter="fade">
                                      <p:cBhvr>
                                        <p:cTn id="66"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42769"/>
            <a:ext cx="8229600" cy="857250"/>
          </a:xfrm>
        </p:spPr>
        <p:txBody>
          <a:bodyPr/>
          <a:lstStyle/>
          <a:p>
            <a:r>
              <a:rPr lang="en-US" b="1" smtClean="0">
                <a:latin typeface="Arial" pitchFamily="34" charset="0"/>
                <a:cs typeface="Arial" pitchFamily="34" charset="0"/>
              </a:rPr>
              <a:t>So sánh</a:t>
            </a:r>
            <a:endParaRPr lang="en-US" b="1">
              <a:latin typeface="Arial" pitchFamily="34" charset="0"/>
              <a:cs typeface="Arial" pitchFamily="34" charset="0"/>
            </a:endParaRPr>
          </a:p>
        </p:txBody>
      </p:sp>
      <p:sp>
        <p:nvSpPr>
          <p:cNvPr id="3" name="Title 1"/>
          <p:cNvSpPr txBox="1">
            <a:spLocks/>
          </p:cNvSpPr>
          <p:nvPr/>
        </p:nvSpPr>
        <p:spPr>
          <a:xfrm>
            <a:off x="1389743" y="2095500"/>
            <a:ext cx="2304143" cy="857250"/>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r>
              <a:rPr lang="en-US" sz="6600" b="1" smtClean="0">
                <a:solidFill>
                  <a:srgbClr val="00B0F0"/>
                </a:solidFill>
                <a:latin typeface="Arial" pitchFamily="34" charset="0"/>
                <a:cs typeface="Arial" pitchFamily="34" charset="0"/>
              </a:rPr>
              <a:t>ăn</a:t>
            </a:r>
            <a:endParaRPr lang="en-US" sz="6600" b="1">
              <a:solidFill>
                <a:srgbClr val="00B0F0"/>
              </a:solidFill>
              <a:latin typeface="Arial" pitchFamily="34" charset="0"/>
              <a:cs typeface="Arial" pitchFamily="34" charset="0"/>
            </a:endParaRPr>
          </a:p>
        </p:txBody>
      </p:sp>
      <p:sp>
        <p:nvSpPr>
          <p:cNvPr id="4" name="Title 1"/>
          <p:cNvSpPr txBox="1">
            <a:spLocks/>
          </p:cNvSpPr>
          <p:nvPr/>
        </p:nvSpPr>
        <p:spPr>
          <a:xfrm>
            <a:off x="5159829" y="2095500"/>
            <a:ext cx="2304143" cy="857250"/>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r>
              <a:rPr lang="en-US" sz="6600" b="1" smtClean="0">
                <a:solidFill>
                  <a:srgbClr val="00B0F0"/>
                </a:solidFill>
                <a:latin typeface="Arial" pitchFamily="34" charset="0"/>
                <a:cs typeface="Arial" pitchFamily="34" charset="0"/>
              </a:rPr>
              <a:t>ăng</a:t>
            </a:r>
            <a:endParaRPr lang="en-US" sz="6600" b="1">
              <a:solidFill>
                <a:srgbClr val="00B0F0"/>
              </a:solidFill>
              <a:latin typeface="Arial" pitchFamily="34" charset="0"/>
              <a:cs typeface="Arial" pitchFamily="34" charset="0"/>
            </a:endParaRPr>
          </a:p>
        </p:txBody>
      </p:sp>
      <p:sp>
        <p:nvSpPr>
          <p:cNvPr id="7" name="Title 1"/>
          <p:cNvSpPr txBox="1">
            <a:spLocks/>
          </p:cNvSpPr>
          <p:nvPr/>
        </p:nvSpPr>
        <p:spPr>
          <a:xfrm>
            <a:off x="1393374" y="2095500"/>
            <a:ext cx="2304143" cy="857250"/>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r>
              <a:rPr lang="en-US" sz="6600" b="1" smtClean="0">
                <a:solidFill>
                  <a:srgbClr val="FF0000"/>
                </a:solidFill>
                <a:latin typeface="Arial" pitchFamily="34" charset="0"/>
                <a:cs typeface="Arial" pitchFamily="34" charset="0"/>
              </a:rPr>
              <a:t>ăn</a:t>
            </a:r>
            <a:endParaRPr lang="en-US" sz="6600" b="1">
              <a:solidFill>
                <a:srgbClr val="FF0000"/>
              </a:solidFill>
              <a:latin typeface="Arial" pitchFamily="34" charset="0"/>
              <a:cs typeface="Arial" pitchFamily="34" charset="0"/>
            </a:endParaRPr>
          </a:p>
        </p:txBody>
      </p:sp>
      <p:sp>
        <p:nvSpPr>
          <p:cNvPr id="8" name="Title 1"/>
          <p:cNvSpPr txBox="1">
            <a:spLocks/>
          </p:cNvSpPr>
          <p:nvPr/>
        </p:nvSpPr>
        <p:spPr>
          <a:xfrm>
            <a:off x="4909458" y="2095500"/>
            <a:ext cx="2304143" cy="857250"/>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r>
              <a:rPr lang="en-US" sz="6600" b="1" smtClean="0">
                <a:solidFill>
                  <a:srgbClr val="FF0000"/>
                </a:solidFill>
                <a:latin typeface="Arial" pitchFamily="34" charset="0"/>
                <a:cs typeface="Arial" pitchFamily="34" charset="0"/>
              </a:rPr>
              <a:t>ăn</a:t>
            </a:r>
            <a:endParaRPr lang="en-US" sz="6600" b="1">
              <a:solidFill>
                <a:srgbClr val="FF0000"/>
              </a:solidFill>
              <a:latin typeface="Arial" pitchFamily="34" charset="0"/>
              <a:cs typeface="Arial" pitchFamily="34" charset="0"/>
            </a:endParaRPr>
          </a:p>
        </p:txBody>
      </p:sp>
      <p:sp>
        <p:nvSpPr>
          <p:cNvPr id="9" name="Right Arrow 8"/>
          <p:cNvSpPr/>
          <p:nvPr/>
        </p:nvSpPr>
        <p:spPr>
          <a:xfrm rot="7172845">
            <a:off x="6724397" y="1678281"/>
            <a:ext cx="978408" cy="31346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49954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1309914" y="2223924"/>
            <a:ext cx="1828800" cy="9144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p:cNvCxnSpPr>
            <a:endCxn id="3" idx="0"/>
          </p:cNvCxnSpPr>
          <p:nvPr/>
        </p:nvCxnSpPr>
        <p:spPr>
          <a:xfrm>
            <a:off x="2224314" y="1690524"/>
            <a:ext cx="0" cy="53340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2224314" y="3138324"/>
            <a:ext cx="0" cy="53340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943428" y="2681124"/>
            <a:ext cx="442686" cy="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3138714" y="2681124"/>
            <a:ext cx="442686" cy="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sp>
        <p:nvSpPr>
          <p:cNvPr id="8" name="Oval 7"/>
          <p:cNvSpPr/>
          <p:nvPr/>
        </p:nvSpPr>
        <p:spPr>
          <a:xfrm>
            <a:off x="6000719" y="2244788"/>
            <a:ext cx="1828800" cy="9144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a:endCxn id="8" idx="0"/>
          </p:cNvCxnSpPr>
          <p:nvPr/>
        </p:nvCxnSpPr>
        <p:spPr>
          <a:xfrm>
            <a:off x="6915119" y="1711388"/>
            <a:ext cx="0" cy="53340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6915119" y="3159188"/>
            <a:ext cx="0" cy="53340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634233" y="2701988"/>
            <a:ext cx="442686" cy="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7829519" y="2701988"/>
            <a:ext cx="442686" cy="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738987" y="2238439"/>
            <a:ext cx="999682" cy="707753"/>
          </a:xfrm>
          <a:prstGeom prst="rect">
            <a:avLst/>
          </a:prstGeom>
          <a:noFill/>
        </p:spPr>
        <p:txBody>
          <a:bodyPr wrap="square" lIns="91305" tIns="45654" rIns="91305" bIns="45654" rtlCol="0">
            <a:spAutoFit/>
          </a:bodyPr>
          <a:lstStyle/>
          <a:p>
            <a:pPr algn="ctr"/>
            <a:r>
              <a:rPr lang="en-US" sz="4000" b="1" smtClean="0">
                <a:solidFill>
                  <a:schemeClr val="bg1"/>
                </a:solidFill>
                <a:latin typeface="Arial" pitchFamily="34" charset="0"/>
                <a:ea typeface="Arial-Rounded" pitchFamily="34" charset="0"/>
                <a:cs typeface="Arial" pitchFamily="34" charset="0"/>
              </a:rPr>
              <a:t>oat</a:t>
            </a:r>
            <a:endParaRPr lang="en-US" sz="4000" b="1">
              <a:solidFill>
                <a:schemeClr val="bg1"/>
              </a:solidFill>
              <a:latin typeface="Arial" pitchFamily="34" charset="0"/>
              <a:ea typeface="Arial-Rounded" pitchFamily="34" charset="0"/>
              <a:cs typeface="Arial" pitchFamily="34" charset="0"/>
            </a:endParaRPr>
          </a:p>
        </p:txBody>
      </p:sp>
      <p:grpSp>
        <p:nvGrpSpPr>
          <p:cNvPr id="14" name="Group 13"/>
          <p:cNvGrpSpPr/>
          <p:nvPr/>
        </p:nvGrpSpPr>
        <p:grpSpPr>
          <a:xfrm>
            <a:off x="1433286" y="1041012"/>
            <a:ext cx="1562100" cy="856344"/>
            <a:chOff x="1652814" y="1174751"/>
            <a:chExt cx="1295400" cy="856344"/>
          </a:xfrm>
        </p:grpSpPr>
        <p:sp>
          <p:nvSpPr>
            <p:cNvPr id="15" name="Oval 14"/>
            <p:cNvSpPr/>
            <p:nvPr/>
          </p:nvSpPr>
          <p:spPr>
            <a:xfrm>
              <a:off x="1652814" y="1174751"/>
              <a:ext cx="1295400" cy="856344"/>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1800673" y="1290864"/>
              <a:ext cx="999682" cy="584642"/>
            </a:xfrm>
            <a:prstGeom prst="rect">
              <a:avLst/>
            </a:prstGeom>
            <a:noFill/>
          </p:spPr>
          <p:txBody>
            <a:bodyPr wrap="square" lIns="91305" tIns="45654" rIns="91305" bIns="45654" rtlCol="0">
              <a:spAutoFit/>
            </a:bodyPr>
            <a:lstStyle/>
            <a:p>
              <a:pPr algn="ctr"/>
              <a:r>
                <a:rPr lang="en-US" sz="3200" b="1" smtClean="0">
                  <a:solidFill>
                    <a:schemeClr val="bg1"/>
                  </a:solidFill>
                  <a:latin typeface="Arial" pitchFamily="34" charset="0"/>
                  <a:ea typeface="Arial-Rounded" pitchFamily="34" charset="0"/>
                  <a:cs typeface="Arial" pitchFamily="34" charset="0"/>
                </a:rPr>
                <a:t>soát</a:t>
              </a:r>
              <a:endParaRPr lang="en-US" sz="3200" b="1">
                <a:solidFill>
                  <a:schemeClr val="bg1"/>
                </a:solidFill>
                <a:latin typeface="Arial" pitchFamily="34" charset="0"/>
                <a:ea typeface="Arial-Rounded" pitchFamily="34" charset="0"/>
                <a:cs typeface="Arial" pitchFamily="34" charset="0"/>
              </a:endParaRPr>
            </a:p>
          </p:txBody>
        </p:sp>
      </p:grpSp>
      <p:grpSp>
        <p:nvGrpSpPr>
          <p:cNvPr id="17" name="Group 16"/>
          <p:cNvGrpSpPr/>
          <p:nvPr/>
        </p:nvGrpSpPr>
        <p:grpSpPr>
          <a:xfrm>
            <a:off x="1433286" y="3461269"/>
            <a:ext cx="1562100" cy="856344"/>
            <a:chOff x="1652814" y="3772806"/>
            <a:chExt cx="1295400" cy="647700"/>
          </a:xfrm>
        </p:grpSpPr>
        <p:sp>
          <p:nvSpPr>
            <p:cNvPr id="18" name="Oval 17"/>
            <p:cNvSpPr/>
            <p:nvPr/>
          </p:nvSpPr>
          <p:spPr>
            <a:xfrm>
              <a:off x="1652814" y="3772806"/>
              <a:ext cx="1295400" cy="6477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1678789" y="3863374"/>
              <a:ext cx="1269425" cy="442197"/>
            </a:xfrm>
            <a:prstGeom prst="rect">
              <a:avLst/>
            </a:prstGeom>
            <a:noFill/>
          </p:spPr>
          <p:txBody>
            <a:bodyPr wrap="square" lIns="91305" tIns="45654" rIns="91305" bIns="45654" rtlCol="0">
              <a:spAutoFit/>
            </a:bodyPr>
            <a:lstStyle/>
            <a:p>
              <a:pPr algn="ctr"/>
              <a:r>
                <a:rPr lang="en-US" sz="3200" b="1" smtClean="0">
                  <a:solidFill>
                    <a:schemeClr val="bg1"/>
                  </a:solidFill>
                  <a:latin typeface="Arial" pitchFamily="34" charset="0"/>
                  <a:ea typeface="Arial-Rounded" pitchFamily="34" charset="0"/>
                  <a:cs typeface="Arial" pitchFamily="34" charset="0"/>
                </a:rPr>
                <a:t>thoát</a:t>
              </a:r>
              <a:endParaRPr lang="en-US" sz="3200" b="1">
                <a:solidFill>
                  <a:schemeClr val="bg1"/>
                </a:solidFill>
                <a:latin typeface="Arial" pitchFamily="34" charset="0"/>
                <a:ea typeface="Arial-Rounded" pitchFamily="34" charset="0"/>
                <a:cs typeface="Arial" pitchFamily="34" charset="0"/>
              </a:endParaRPr>
            </a:p>
          </p:txBody>
        </p:sp>
      </p:grpSp>
      <p:grpSp>
        <p:nvGrpSpPr>
          <p:cNvPr id="20" name="Group 19"/>
          <p:cNvGrpSpPr/>
          <p:nvPr/>
        </p:nvGrpSpPr>
        <p:grpSpPr>
          <a:xfrm>
            <a:off x="-90872" y="2033424"/>
            <a:ext cx="1175658" cy="1295400"/>
            <a:chOff x="151159" y="2152649"/>
            <a:chExt cx="999682" cy="1295400"/>
          </a:xfrm>
        </p:grpSpPr>
        <p:sp>
          <p:nvSpPr>
            <p:cNvPr id="21" name="Oval 20"/>
            <p:cNvSpPr/>
            <p:nvPr/>
          </p:nvSpPr>
          <p:spPr>
            <a:xfrm rot="5400000">
              <a:off x="12253" y="2383510"/>
              <a:ext cx="1295400" cy="833677"/>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151159" y="2286992"/>
              <a:ext cx="999682" cy="953974"/>
            </a:xfrm>
            <a:prstGeom prst="rect">
              <a:avLst/>
            </a:prstGeom>
            <a:noFill/>
          </p:spPr>
          <p:txBody>
            <a:bodyPr wrap="square" lIns="91305" tIns="45654" rIns="91305" bIns="45654" rtlCol="0">
              <a:spAutoFit/>
            </a:bodyPr>
            <a:lstStyle/>
            <a:p>
              <a:pPr algn="ctr"/>
              <a:r>
                <a:rPr lang="en-US" sz="2800" b="1" smtClean="0">
                  <a:solidFill>
                    <a:schemeClr val="bg1"/>
                  </a:solidFill>
                  <a:latin typeface="Arial" pitchFamily="34" charset="0"/>
                  <a:ea typeface="Arial-Rounded" pitchFamily="34" charset="0"/>
                  <a:cs typeface="Arial" pitchFamily="34" charset="0"/>
                </a:rPr>
                <a:t>hoạt</a:t>
              </a:r>
            </a:p>
            <a:p>
              <a:pPr algn="ctr"/>
              <a:r>
                <a:rPr lang="en-US" sz="2800" b="1" smtClean="0">
                  <a:solidFill>
                    <a:schemeClr val="bg1"/>
                  </a:solidFill>
                  <a:latin typeface="Arial" pitchFamily="34" charset="0"/>
                  <a:ea typeface="Arial-Rounded" pitchFamily="34" charset="0"/>
                  <a:cs typeface="Arial" pitchFamily="34" charset="0"/>
                </a:rPr>
                <a:t>động</a:t>
              </a:r>
              <a:endParaRPr lang="en-US" sz="2800" b="1">
                <a:solidFill>
                  <a:schemeClr val="bg1"/>
                </a:solidFill>
                <a:latin typeface="Arial" pitchFamily="34" charset="0"/>
                <a:ea typeface="Arial-Rounded" pitchFamily="34" charset="0"/>
                <a:cs typeface="Arial" pitchFamily="34" charset="0"/>
              </a:endParaRPr>
            </a:p>
          </p:txBody>
        </p:sp>
      </p:grpSp>
      <p:grpSp>
        <p:nvGrpSpPr>
          <p:cNvPr id="23" name="Group 22"/>
          <p:cNvGrpSpPr/>
          <p:nvPr/>
        </p:nvGrpSpPr>
        <p:grpSpPr>
          <a:xfrm>
            <a:off x="3229428" y="2033424"/>
            <a:ext cx="1247772" cy="1295400"/>
            <a:chOff x="3305628" y="2152649"/>
            <a:chExt cx="1247772" cy="1295400"/>
          </a:xfrm>
        </p:grpSpPr>
        <p:sp>
          <p:nvSpPr>
            <p:cNvPr id="24" name="Oval 23"/>
            <p:cNvSpPr/>
            <p:nvPr/>
          </p:nvSpPr>
          <p:spPr>
            <a:xfrm rot="5400000">
              <a:off x="3315279" y="2310133"/>
              <a:ext cx="1295400" cy="980431"/>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05628" y="2476966"/>
              <a:ext cx="1247772" cy="584642"/>
            </a:xfrm>
            <a:prstGeom prst="rect">
              <a:avLst/>
            </a:prstGeom>
            <a:noFill/>
          </p:spPr>
          <p:txBody>
            <a:bodyPr wrap="square" lIns="91305" tIns="45654" rIns="91305" bIns="45654" rtlCol="0">
              <a:spAutoFit/>
            </a:bodyPr>
            <a:lstStyle/>
            <a:p>
              <a:pPr algn="ctr"/>
              <a:r>
                <a:rPr lang="en-US" sz="3200" b="1" smtClean="0">
                  <a:solidFill>
                    <a:schemeClr val="bg1"/>
                  </a:solidFill>
                  <a:latin typeface="Arial" pitchFamily="34" charset="0"/>
                  <a:ea typeface="Arial-Rounded" pitchFamily="34" charset="0"/>
                  <a:cs typeface="Arial" pitchFamily="34" charset="0"/>
                </a:rPr>
                <a:t>toát</a:t>
              </a:r>
              <a:endParaRPr lang="en-US" sz="3200" b="1">
                <a:solidFill>
                  <a:schemeClr val="bg1"/>
                </a:solidFill>
                <a:latin typeface="Arial" pitchFamily="34" charset="0"/>
                <a:ea typeface="Arial-Rounded" pitchFamily="34" charset="0"/>
                <a:cs typeface="Arial" pitchFamily="34" charset="0"/>
              </a:endParaRPr>
            </a:p>
          </p:txBody>
        </p:sp>
      </p:grpSp>
      <p:grpSp>
        <p:nvGrpSpPr>
          <p:cNvPr id="26" name="Group 25"/>
          <p:cNvGrpSpPr/>
          <p:nvPr/>
        </p:nvGrpSpPr>
        <p:grpSpPr>
          <a:xfrm>
            <a:off x="6128595" y="971550"/>
            <a:ext cx="1540324" cy="953974"/>
            <a:chOff x="6128595" y="1090775"/>
            <a:chExt cx="1540324" cy="953974"/>
          </a:xfrm>
        </p:grpSpPr>
        <p:sp>
          <p:nvSpPr>
            <p:cNvPr id="27" name="Oval 26"/>
            <p:cNvSpPr/>
            <p:nvPr/>
          </p:nvSpPr>
          <p:spPr>
            <a:xfrm>
              <a:off x="6128595" y="1212127"/>
              <a:ext cx="1540324" cy="77016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6289385" y="1090775"/>
              <a:ext cx="1247772" cy="953974"/>
            </a:xfrm>
            <a:prstGeom prst="rect">
              <a:avLst/>
            </a:prstGeom>
            <a:noFill/>
          </p:spPr>
          <p:txBody>
            <a:bodyPr wrap="square" lIns="91305" tIns="45654" rIns="91305" bIns="45654" rtlCol="0">
              <a:spAutoFit/>
            </a:bodyPr>
            <a:lstStyle/>
            <a:p>
              <a:pPr algn="ctr"/>
              <a:r>
                <a:rPr lang="en-US" sz="2800" b="1" smtClean="0">
                  <a:solidFill>
                    <a:schemeClr val="bg1"/>
                  </a:solidFill>
                  <a:latin typeface="Arial" pitchFamily="34" charset="0"/>
                  <a:ea typeface="Arial-Rounded" pitchFamily="34" charset="0"/>
                  <a:cs typeface="Arial" pitchFamily="34" charset="0"/>
                </a:rPr>
                <a:t>nhọn</a:t>
              </a:r>
            </a:p>
            <a:p>
              <a:pPr algn="ctr"/>
              <a:r>
                <a:rPr lang="en-US" sz="2800" b="1" smtClean="0">
                  <a:solidFill>
                    <a:schemeClr val="bg1"/>
                  </a:solidFill>
                  <a:latin typeface="Arial" pitchFamily="34" charset="0"/>
                  <a:ea typeface="Arial-Rounded" pitchFamily="34" charset="0"/>
                  <a:cs typeface="Arial" pitchFamily="34" charset="0"/>
                </a:rPr>
                <a:t>hoắt</a:t>
              </a:r>
              <a:endParaRPr lang="en-US" sz="2800" b="1">
                <a:solidFill>
                  <a:schemeClr val="bg1"/>
                </a:solidFill>
                <a:latin typeface="Arial" pitchFamily="34" charset="0"/>
                <a:ea typeface="Arial-Rounded" pitchFamily="34" charset="0"/>
                <a:cs typeface="Arial" pitchFamily="34" charset="0"/>
              </a:endParaRPr>
            </a:p>
          </p:txBody>
        </p:sp>
      </p:grpSp>
      <p:sp>
        <p:nvSpPr>
          <p:cNvPr id="29" name="TextBox 28"/>
          <p:cNvSpPr txBox="1"/>
          <p:nvPr/>
        </p:nvSpPr>
        <p:spPr>
          <a:xfrm>
            <a:off x="6208655" y="2273904"/>
            <a:ext cx="1387693" cy="707753"/>
          </a:xfrm>
          <a:prstGeom prst="rect">
            <a:avLst/>
          </a:prstGeom>
          <a:noFill/>
        </p:spPr>
        <p:txBody>
          <a:bodyPr wrap="square" lIns="91305" tIns="45654" rIns="91305" bIns="45654" rtlCol="0">
            <a:spAutoFit/>
          </a:bodyPr>
          <a:lstStyle/>
          <a:p>
            <a:pPr algn="ctr"/>
            <a:r>
              <a:rPr lang="en-US" sz="4000" b="1" smtClean="0">
                <a:solidFill>
                  <a:schemeClr val="bg1"/>
                </a:solidFill>
                <a:latin typeface="Arial" pitchFamily="34" charset="0"/>
                <a:ea typeface="Arial-Rounded" pitchFamily="34" charset="0"/>
                <a:cs typeface="Arial" pitchFamily="34" charset="0"/>
              </a:rPr>
              <a:t>oăt</a:t>
            </a:r>
            <a:endParaRPr lang="en-US" sz="4000" b="1">
              <a:solidFill>
                <a:schemeClr val="bg1"/>
              </a:solidFill>
              <a:latin typeface="Arial" pitchFamily="34" charset="0"/>
              <a:ea typeface="Arial-Rounded" pitchFamily="34" charset="0"/>
              <a:cs typeface="Arial" pitchFamily="34" charset="0"/>
            </a:endParaRPr>
          </a:p>
        </p:txBody>
      </p:sp>
      <p:grpSp>
        <p:nvGrpSpPr>
          <p:cNvPr id="30" name="Group 29"/>
          <p:cNvGrpSpPr/>
          <p:nvPr/>
        </p:nvGrpSpPr>
        <p:grpSpPr>
          <a:xfrm>
            <a:off x="6128595" y="3563496"/>
            <a:ext cx="1567605" cy="770162"/>
            <a:chOff x="6128595" y="3682721"/>
            <a:chExt cx="1567605" cy="770162"/>
          </a:xfrm>
        </p:grpSpPr>
        <p:sp>
          <p:nvSpPr>
            <p:cNvPr id="31" name="Oval 30"/>
            <p:cNvSpPr/>
            <p:nvPr/>
          </p:nvSpPr>
          <p:spPr>
            <a:xfrm>
              <a:off x="6128595" y="3682721"/>
              <a:ext cx="1540324" cy="77016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157914" y="3801263"/>
              <a:ext cx="1538286" cy="523087"/>
            </a:xfrm>
            <a:prstGeom prst="rect">
              <a:avLst/>
            </a:prstGeom>
            <a:noFill/>
          </p:spPr>
          <p:txBody>
            <a:bodyPr wrap="square" lIns="91305" tIns="45654" rIns="91305" bIns="45654" rtlCol="0">
              <a:spAutoFit/>
            </a:bodyPr>
            <a:lstStyle/>
            <a:p>
              <a:pPr algn="ctr"/>
              <a:r>
                <a:rPr lang="en-US" sz="2800" b="1" smtClean="0">
                  <a:solidFill>
                    <a:schemeClr val="bg1"/>
                  </a:solidFill>
                  <a:latin typeface="Arial" pitchFamily="34" charset="0"/>
                  <a:ea typeface="Arial-Rounded" pitchFamily="34" charset="0"/>
                  <a:cs typeface="Arial" pitchFamily="34" charset="0"/>
                </a:rPr>
                <a:t>ngoắt</a:t>
              </a:r>
              <a:endParaRPr lang="en-US" sz="2800" b="1">
                <a:solidFill>
                  <a:schemeClr val="bg1"/>
                </a:solidFill>
                <a:latin typeface="Arial" pitchFamily="34" charset="0"/>
                <a:ea typeface="Arial-Rounded" pitchFamily="34" charset="0"/>
                <a:cs typeface="Arial" pitchFamily="34" charset="0"/>
              </a:endParaRPr>
            </a:p>
          </p:txBody>
        </p:sp>
      </p:grpSp>
      <p:grpSp>
        <p:nvGrpSpPr>
          <p:cNvPr id="33" name="Group 32"/>
          <p:cNvGrpSpPr/>
          <p:nvPr/>
        </p:nvGrpSpPr>
        <p:grpSpPr>
          <a:xfrm>
            <a:off x="4398767" y="1901163"/>
            <a:ext cx="1538286" cy="1540322"/>
            <a:chOff x="4398767" y="2020388"/>
            <a:chExt cx="1538286" cy="1540322"/>
          </a:xfrm>
        </p:grpSpPr>
        <p:sp>
          <p:nvSpPr>
            <p:cNvPr id="34" name="Oval 33"/>
            <p:cNvSpPr/>
            <p:nvPr/>
          </p:nvSpPr>
          <p:spPr>
            <a:xfrm rot="5400000">
              <a:off x="4400108" y="2294898"/>
              <a:ext cx="1540322" cy="991301"/>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4398767" y="2147208"/>
              <a:ext cx="1538286" cy="953974"/>
            </a:xfrm>
            <a:prstGeom prst="rect">
              <a:avLst/>
            </a:prstGeom>
            <a:noFill/>
          </p:spPr>
          <p:txBody>
            <a:bodyPr wrap="square" lIns="91305" tIns="45654" rIns="91305" bIns="45654" rtlCol="0">
              <a:spAutoFit/>
            </a:bodyPr>
            <a:lstStyle/>
            <a:p>
              <a:pPr algn="ctr"/>
              <a:r>
                <a:rPr lang="en-US" sz="2800" b="1" smtClean="0">
                  <a:solidFill>
                    <a:schemeClr val="bg1"/>
                  </a:solidFill>
                  <a:latin typeface="Arial" pitchFamily="34" charset="0"/>
                  <a:ea typeface="Arial-Rounded" pitchFamily="34" charset="0"/>
                  <a:cs typeface="Arial" pitchFamily="34" charset="0"/>
                </a:rPr>
                <a:t>loắt choắt</a:t>
              </a:r>
              <a:endParaRPr lang="en-US" sz="2800" b="1">
                <a:solidFill>
                  <a:schemeClr val="bg1"/>
                </a:solidFill>
                <a:latin typeface="Arial" pitchFamily="34" charset="0"/>
                <a:ea typeface="Arial-Rounded" pitchFamily="34" charset="0"/>
                <a:cs typeface="Arial" pitchFamily="34" charset="0"/>
              </a:endParaRPr>
            </a:p>
          </p:txBody>
        </p:sp>
      </p:grpSp>
      <p:grpSp>
        <p:nvGrpSpPr>
          <p:cNvPr id="36" name="Group 35"/>
          <p:cNvGrpSpPr/>
          <p:nvPr/>
        </p:nvGrpSpPr>
        <p:grpSpPr>
          <a:xfrm>
            <a:off x="8025165" y="1929285"/>
            <a:ext cx="1247772" cy="1540322"/>
            <a:chOff x="8025165" y="2048510"/>
            <a:chExt cx="1247772" cy="1540322"/>
          </a:xfrm>
        </p:grpSpPr>
        <p:sp>
          <p:nvSpPr>
            <p:cNvPr id="37" name="Oval 36"/>
            <p:cNvSpPr/>
            <p:nvPr/>
          </p:nvSpPr>
          <p:spPr>
            <a:xfrm rot="5400000">
              <a:off x="7878890" y="2323020"/>
              <a:ext cx="1540322" cy="991301"/>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8025165" y="2223408"/>
              <a:ext cx="1247772" cy="1077085"/>
            </a:xfrm>
            <a:prstGeom prst="rect">
              <a:avLst/>
            </a:prstGeom>
            <a:noFill/>
          </p:spPr>
          <p:txBody>
            <a:bodyPr wrap="square" lIns="91305" tIns="45654" rIns="91305" bIns="45654" rtlCol="0">
              <a:spAutoFit/>
            </a:bodyPr>
            <a:lstStyle/>
            <a:p>
              <a:pPr algn="ctr"/>
              <a:r>
                <a:rPr lang="en-US" sz="3200" b="1" smtClean="0">
                  <a:solidFill>
                    <a:schemeClr val="bg1"/>
                  </a:solidFill>
                  <a:latin typeface="Arial" pitchFamily="34" charset="0"/>
                  <a:ea typeface="Arial-Rounded" pitchFamily="34" charset="0"/>
                  <a:cs typeface="Arial" pitchFamily="34" charset="0"/>
                </a:rPr>
                <a:t>oắt con</a:t>
              </a:r>
              <a:endParaRPr lang="en-US" sz="3200" b="1">
                <a:solidFill>
                  <a:schemeClr val="bg1"/>
                </a:solidFill>
                <a:latin typeface="Arial" pitchFamily="34" charset="0"/>
                <a:ea typeface="Arial-Rounded" pitchFamily="34" charset="0"/>
                <a:cs typeface="Arial" pitchFamily="34" charset="0"/>
              </a:endParaRPr>
            </a:p>
          </p:txBody>
        </p:sp>
      </p:grpSp>
    </p:spTree>
    <p:extLst>
      <p:ext uri="{BB962C8B-B14F-4D97-AF65-F5344CB8AC3E}">
        <p14:creationId xmlns:p14="http://schemas.microsoft.com/office/powerpoint/2010/main" val="617847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fade">
                                      <p:cBhvr>
                                        <p:cTn id="18" dur="500"/>
                                        <p:tgtEl>
                                          <p:spTgt spid="2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par>
                                <p:cTn id="24" presetID="10" presetClass="entr" presetSubtype="0" fill="hold" nodeType="with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500"/>
                                        <p:tgtEl>
                                          <p:spTgt spid="23"/>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500"/>
                                        <p:tgtEl>
                                          <p:spTgt spid="5"/>
                                        </p:tgtEl>
                                      </p:cBhvr>
                                    </p:animEffect>
                                  </p:childTnLst>
                                </p:cTn>
                              </p:par>
                              <p:par>
                                <p:cTn id="32" presetID="10" presetClass="entr" presetSubtype="0" fill="hold"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500"/>
                                        <p:tgtEl>
                                          <p:spTgt spid="17"/>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500"/>
                                        <p:tgtEl>
                                          <p:spTgt spid="11"/>
                                        </p:tgtEl>
                                      </p:cBhvr>
                                    </p:animEffect>
                                  </p:childTnLst>
                                </p:cTn>
                              </p:par>
                              <p:par>
                                <p:cTn id="40" presetID="10" presetClass="entr" presetSubtype="0" fill="hold" nodeType="withEffect">
                                  <p:stCondLst>
                                    <p:cond delay="0"/>
                                  </p:stCondLst>
                                  <p:childTnLst>
                                    <p:set>
                                      <p:cBhvr>
                                        <p:cTn id="41" dur="1" fill="hold">
                                          <p:stCondLst>
                                            <p:cond delay="0"/>
                                          </p:stCondLst>
                                        </p:cTn>
                                        <p:tgtEl>
                                          <p:spTgt spid="33"/>
                                        </p:tgtEl>
                                        <p:attrNameLst>
                                          <p:attrName>style.visibility</p:attrName>
                                        </p:attrNameLst>
                                      </p:cBhvr>
                                      <p:to>
                                        <p:strVal val="visible"/>
                                      </p:to>
                                    </p:set>
                                    <p:animEffect transition="in" filter="fade">
                                      <p:cBhvr>
                                        <p:cTn id="42" dur="500"/>
                                        <p:tgtEl>
                                          <p:spTgt spid="33"/>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500"/>
                                        <p:tgtEl>
                                          <p:spTgt spid="9"/>
                                        </p:tgtEl>
                                      </p:cBhvr>
                                    </p:animEffect>
                                  </p:childTnLst>
                                </p:cTn>
                              </p:par>
                              <p:par>
                                <p:cTn id="48" presetID="10" presetClass="entr" presetSubtype="0" fill="hold" nodeType="withEffect">
                                  <p:stCondLst>
                                    <p:cond delay="0"/>
                                  </p:stCondLst>
                                  <p:childTnLst>
                                    <p:set>
                                      <p:cBhvr>
                                        <p:cTn id="49" dur="1" fill="hold">
                                          <p:stCondLst>
                                            <p:cond delay="0"/>
                                          </p:stCondLst>
                                        </p:cTn>
                                        <p:tgtEl>
                                          <p:spTgt spid="26"/>
                                        </p:tgtEl>
                                        <p:attrNameLst>
                                          <p:attrName>style.visibility</p:attrName>
                                        </p:attrNameLst>
                                      </p:cBhvr>
                                      <p:to>
                                        <p:strVal val="visible"/>
                                      </p:to>
                                    </p:set>
                                    <p:animEffect transition="in" filter="fade">
                                      <p:cBhvr>
                                        <p:cTn id="50" dur="500"/>
                                        <p:tgtEl>
                                          <p:spTgt spid="26"/>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12"/>
                                        </p:tgtEl>
                                        <p:attrNameLst>
                                          <p:attrName>style.visibility</p:attrName>
                                        </p:attrNameLst>
                                      </p:cBhvr>
                                      <p:to>
                                        <p:strVal val="visible"/>
                                      </p:to>
                                    </p:set>
                                    <p:animEffect transition="in" filter="fade">
                                      <p:cBhvr>
                                        <p:cTn id="55" dur="500"/>
                                        <p:tgtEl>
                                          <p:spTgt spid="12"/>
                                        </p:tgtEl>
                                      </p:cBhvr>
                                    </p:animEffect>
                                  </p:childTnLst>
                                </p:cTn>
                              </p:par>
                              <p:par>
                                <p:cTn id="56" presetID="10" presetClass="entr" presetSubtype="0" fill="hold" nodeType="with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fade">
                                      <p:cBhvr>
                                        <p:cTn id="58" dur="500"/>
                                        <p:tgtEl>
                                          <p:spTgt spid="36"/>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10"/>
                                        </p:tgtEl>
                                        <p:attrNameLst>
                                          <p:attrName>style.visibility</p:attrName>
                                        </p:attrNameLst>
                                      </p:cBhvr>
                                      <p:to>
                                        <p:strVal val="visible"/>
                                      </p:to>
                                    </p:set>
                                    <p:animEffect transition="in" filter="fade">
                                      <p:cBhvr>
                                        <p:cTn id="63" dur="500"/>
                                        <p:tgtEl>
                                          <p:spTgt spid="10"/>
                                        </p:tgtEl>
                                      </p:cBhvr>
                                    </p:animEffect>
                                  </p:childTnLst>
                                </p:cTn>
                              </p:par>
                              <p:par>
                                <p:cTn id="64" presetID="10" presetClass="entr" presetSubtype="0" fill="hold" nodeType="withEffect">
                                  <p:stCondLst>
                                    <p:cond delay="0"/>
                                  </p:stCondLst>
                                  <p:childTnLst>
                                    <p:set>
                                      <p:cBhvr>
                                        <p:cTn id="65" dur="1" fill="hold">
                                          <p:stCondLst>
                                            <p:cond delay="0"/>
                                          </p:stCondLst>
                                        </p:cTn>
                                        <p:tgtEl>
                                          <p:spTgt spid="30"/>
                                        </p:tgtEl>
                                        <p:attrNameLst>
                                          <p:attrName>style.visibility</p:attrName>
                                        </p:attrNameLst>
                                      </p:cBhvr>
                                      <p:to>
                                        <p:strVal val="visible"/>
                                      </p:to>
                                    </p:set>
                                    <p:animEffect transition="in" filter="fade">
                                      <p:cBhvr>
                                        <p:cTn id="66"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 y="3181350"/>
            <a:ext cx="8763000" cy="857250"/>
          </a:xfrm>
        </p:spPr>
        <p:txBody>
          <a:bodyPr>
            <a:noAutofit/>
          </a:bodyPr>
          <a:lstStyle/>
          <a:p>
            <a:r>
              <a:rPr lang="en-US" sz="3200" b="1" smtClean="0">
                <a:latin typeface="Arial" pitchFamily="34" charset="0"/>
                <a:cs typeface="Arial" pitchFamily="34" charset="0"/>
              </a:rPr>
              <a:t>Em thường nhầm lẫn vần </a:t>
            </a:r>
            <a:r>
              <a:rPr lang="en-US" sz="3200" b="1" i="1" smtClean="0">
                <a:latin typeface="Arial" pitchFamily="34" charset="0"/>
                <a:cs typeface="Arial" pitchFamily="34" charset="0"/>
              </a:rPr>
              <a:t>oăt </a:t>
            </a:r>
            <a:r>
              <a:rPr lang="en-US" sz="3200" b="1" smtClean="0">
                <a:latin typeface="Arial" pitchFamily="34" charset="0"/>
                <a:cs typeface="Arial" pitchFamily="34" charset="0"/>
              </a:rPr>
              <a:t>với vần nào?</a:t>
            </a:r>
            <a:endParaRPr lang="en-US" sz="3200" b="1">
              <a:latin typeface="Arial" pitchFamily="34" charset="0"/>
              <a:cs typeface="Arial" pitchFamily="34" charset="0"/>
            </a:endParaRPr>
          </a:p>
        </p:txBody>
      </p:sp>
      <p:sp>
        <p:nvSpPr>
          <p:cNvPr id="10" name="Title 1"/>
          <p:cNvSpPr txBox="1">
            <a:spLocks/>
          </p:cNvSpPr>
          <p:nvPr/>
        </p:nvSpPr>
        <p:spPr>
          <a:xfrm>
            <a:off x="457200" y="285750"/>
            <a:ext cx="8229600" cy="857250"/>
          </a:xfrm>
          <a:prstGeom prst="rect">
            <a:avLst/>
          </a:prstGeom>
        </p:spPr>
        <p:txBody>
          <a:bodyPr vert="horz" lIns="91305" tIns="45654" rIns="91305" bIns="45654" rtlCol="0" anchor="ctr">
            <a:norm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r>
              <a:rPr lang="en-US" b="1" smtClean="0">
                <a:latin typeface="Arial" pitchFamily="34" charset="0"/>
                <a:cs typeface="Arial" pitchFamily="34" charset="0"/>
              </a:rPr>
              <a:t>So sánh</a:t>
            </a:r>
            <a:endParaRPr lang="en-US" b="1">
              <a:latin typeface="Arial" pitchFamily="34" charset="0"/>
              <a:cs typeface="Arial" pitchFamily="34" charset="0"/>
            </a:endParaRPr>
          </a:p>
        </p:txBody>
      </p:sp>
      <p:sp>
        <p:nvSpPr>
          <p:cNvPr id="11" name="Title 1"/>
          <p:cNvSpPr txBox="1">
            <a:spLocks/>
          </p:cNvSpPr>
          <p:nvPr/>
        </p:nvSpPr>
        <p:spPr>
          <a:xfrm>
            <a:off x="1389743" y="1738481"/>
            <a:ext cx="2304143" cy="857250"/>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r>
              <a:rPr lang="en-US" sz="6600" b="1" smtClean="0">
                <a:solidFill>
                  <a:srgbClr val="00B0F0"/>
                </a:solidFill>
                <a:latin typeface="Arial" pitchFamily="34" charset="0"/>
                <a:cs typeface="Arial" pitchFamily="34" charset="0"/>
              </a:rPr>
              <a:t>oat</a:t>
            </a:r>
            <a:endParaRPr lang="en-US" sz="6600" b="1">
              <a:solidFill>
                <a:srgbClr val="00B0F0"/>
              </a:solidFill>
              <a:latin typeface="Arial" pitchFamily="34" charset="0"/>
              <a:cs typeface="Arial" pitchFamily="34" charset="0"/>
            </a:endParaRPr>
          </a:p>
        </p:txBody>
      </p:sp>
      <p:sp>
        <p:nvSpPr>
          <p:cNvPr id="12" name="Title 1"/>
          <p:cNvSpPr txBox="1">
            <a:spLocks/>
          </p:cNvSpPr>
          <p:nvPr/>
        </p:nvSpPr>
        <p:spPr>
          <a:xfrm>
            <a:off x="5159829" y="1738481"/>
            <a:ext cx="2304143" cy="857250"/>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r>
              <a:rPr lang="en-US" sz="6600" b="1" smtClean="0">
                <a:solidFill>
                  <a:srgbClr val="00B0F0"/>
                </a:solidFill>
                <a:latin typeface="Arial" pitchFamily="34" charset="0"/>
                <a:cs typeface="Arial" pitchFamily="34" charset="0"/>
              </a:rPr>
              <a:t>oăt</a:t>
            </a:r>
            <a:endParaRPr lang="en-US" sz="6600" b="1">
              <a:solidFill>
                <a:srgbClr val="00B0F0"/>
              </a:solidFill>
              <a:latin typeface="Arial" pitchFamily="34" charset="0"/>
              <a:cs typeface="Arial" pitchFamily="34" charset="0"/>
            </a:endParaRPr>
          </a:p>
        </p:txBody>
      </p:sp>
      <p:sp>
        <p:nvSpPr>
          <p:cNvPr id="13" name="Title 1"/>
          <p:cNvSpPr txBox="1">
            <a:spLocks/>
          </p:cNvSpPr>
          <p:nvPr/>
        </p:nvSpPr>
        <p:spPr>
          <a:xfrm>
            <a:off x="1386114" y="1728503"/>
            <a:ext cx="2304143" cy="857250"/>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r>
              <a:rPr lang="en-US" sz="6600" b="1" smtClean="0">
                <a:solidFill>
                  <a:srgbClr val="FF0000"/>
                </a:solidFill>
                <a:latin typeface="Arial" pitchFamily="34" charset="0"/>
                <a:cs typeface="Arial" pitchFamily="34" charset="0"/>
              </a:rPr>
              <a:t>o</a:t>
            </a:r>
            <a:r>
              <a:rPr lang="en-US" sz="6600" b="1" smtClean="0">
                <a:solidFill>
                  <a:srgbClr val="00B0F0"/>
                </a:solidFill>
                <a:latin typeface="Arial" pitchFamily="34" charset="0"/>
                <a:cs typeface="Arial" pitchFamily="34" charset="0"/>
              </a:rPr>
              <a:t>a</a:t>
            </a:r>
            <a:r>
              <a:rPr lang="en-US" sz="6600" b="1" smtClean="0">
                <a:solidFill>
                  <a:srgbClr val="FF0000"/>
                </a:solidFill>
                <a:latin typeface="Arial" pitchFamily="34" charset="0"/>
                <a:cs typeface="Arial" pitchFamily="34" charset="0"/>
              </a:rPr>
              <a:t>t</a:t>
            </a:r>
            <a:endParaRPr lang="en-US" sz="6600" b="1">
              <a:solidFill>
                <a:srgbClr val="FF0000"/>
              </a:solidFill>
              <a:latin typeface="Arial" pitchFamily="34" charset="0"/>
              <a:cs typeface="Arial" pitchFamily="34" charset="0"/>
            </a:endParaRPr>
          </a:p>
        </p:txBody>
      </p:sp>
      <p:sp>
        <p:nvSpPr>
          <p:cNvPr id="14" name="Title 1"/>
          <p:cNvSpPr txBox="1">
            <a:spLocks/>
          </p:cNvSpPr>
          <p:nvPr/>
        </p:nvSpPr>
        <p:spPr>
          <a:xfrm>
            <a:off x="5167086" y="1738481"/>
            <a:ext cx="2304143" cy="857250"/>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r>
              <a:rPr lang="en-US" sz="6600" b="1" smtClean="0">
                <a:solidFill>
                  <a:srgbClr val="FF0000"/>
                </a:solidFill>
                <a:latin typeface="Arial" pitchFamily="34" charset="0"/>
                <a:cs typeface="Arial" pitchFamily="34" charset="0"/>
              </a:rPr>
              <a:t>o</a:t>
            </a:r>
            <a:r>
              <a:rPr lang="en-US" sz="6600" b="1" smtClean="0">
                <a:solidFill>
                  <a:srgbClr val="00B0F0"/>
                </a:solidFill>
                <a:latin typeface="Arial" pitchFamily="34" charset="0"/>
                <a:cs typeface="Arial" pitchFamily="34" charset="0"/>
              </a:rPr>
              <a:t>ă</a:t>
            </a:r>
            <a:r>
              <a:rPr lang="en-US" sz="6600" b="1" smtClean="0">
                <a:solidFill>
                  <a:srgbClr val="FF0000"/>
                </a:solidFill>
                <a:latin typeface="Arial" pitchFamily="34" charset="0"/>
                <a:cs typeface="Arial" pitchFamily="34" charset="0"/>
              </a:rPr>
              <a:t>t</a:t>
            </a:r>
            <a:endParaRPr lang="en-US" sz="6600" b="1">
              <a:solidFill>
                <a:srgbClr val="FF0000"/>
              </a:solidFill>
              <a:latin typeface="Arial" pitchFamily="34" charset="0"/>
              <a:cs typeface="Arial" pitchFamily="34" charset="0"/>
            </a:endParaRPr>
          </a:p>
        </p:txBody>
      </p:sp>
      <p:sp>
        <p:nvSpPr>
          <p:cNvPr id="15" name="Right Arrow 14"/>
          <p:cNvSpPr/>
          <p:nvPr/>
        </p:nvSpPr>
        <p:spPr>
          <a:xfrm rot="7172845">
            <a:off x="6259713" y="1114252"/>
            <a:ext cx="978408" cy="31346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Arrow 15"/>
          <p:cNvSpPr/>
          <p:nvPr/>
        </p:nvSpPr>
        <p:spPr>
          <a:xfrm rot="7172845">
            <a:off x="2426579" y="1266653"/>
            <a:ext cx="978408" cy="31346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itle 1"/>
          <p:cNvSpPr txBox="1">
            <a:spLocks/>
          </p:cNvSpPr>
          <p:nvPr/>
        </p:nvSpPr>
        <p:spPr>
          <a:xfrm>
            <a:off x="190500" y="3943350"/>
            <a:ext cx="8763000" cy="857250"/>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r>
              <a:rPr lang="en-US" sz="4000" b="1" smtClean="0">
                <a:latin typeface="Arial" pitchFamily="34" charset="0"/>
                <a:cs typeface="Arial" pitchFamily="34" charset="0"/>
              </a:rPr>
              <a:t>oat – oăt – oăc </a:t>
            </a:r>
            <a:endParaRPr lang="en-US" sz="4000" b="1">
              <a:latin typeface="Arial" pitchFamily="34" charset="0"/>
              <a:cs typeface="Arial" pitchFamily="34" charset="0"/>
            </a:endParaRPr>
          </a:p>
        </p:txBody>
      </p:sp>
    </p:spTree>
    <p:extLst>
      <p:ext uri="{BB962C8B-B14F-4D97-AF65-F5344CB8AC3E}">
        <p14:creationId xmlns:p14="http://schemas.microsoft.com/office/powerpoint/2010/main" val="359209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5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p:bldP spid="14" grpId="0"/>
      <p:bldP spid="15" grpId="0" animBg="1"/>
      <p:bldP spid="16" grpId="0" animBg="1"/>
      <p:bldP spid="1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8223" t="31349" r="29721" b="24405"/>
          <a:stretch/>
        </p:blipFill>
        <p:spPr bwMode="auto">
          <a:xfrm>
            <a:off x="1447800" y="1068393"/>
            <a:ext cx="6386286" cy="37775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92730" y="104322"/>
            <a:ext cx="8241170" cy="830863"/>
          </a:xfrm>
          <a:prstGeom prst="rect">
            <a:avLst/>
          </a:prstGeom>
          <a:noFill/>
        </p:spPr>
        <p:txBody>
          <a:bodyPr wrap="square" lIns="91305" tIns="45654" rIns="91305" bIns="45654" rtlCol="0">
            <a:spAutoFit/>
          </a:bodyPr>
          <a:lstStyle/>
          <a:p>
            <a:pPr algn="just"/>
            <a:r>
              <a:rPr lang="en-US" sz="2400" b="1" smtClean="0">
                <a:latin typeface="Arial" pitchFamily="34" charset="0"/>
                <a:ea typeface="Arial-Rounded" pitchFamily="34" charset="0"/>
                <a:cs typeface="Arial" pitchFamily="34" charset="0"/>
              </a:rPr>
              <a:t>Quan sát tranh và dùng từ ngữ trong khung để nói: </a:t>
            </a:r>
            <a:r>
              <a:rPr lang="en-US" sz="2400" b="1" i="1" smtClean="0">
                <a:latin typeface="Arial" pitchFamily="34" charset="0"/>
                <a:ea typeface="Arial-Rounded" pitchFamily="34" charset="0"/>
                <a:cs typeface="Arial" pitchFamily="34" charset="0"/>
              </a:rPr>
              <a:t>Việc làm của người thợ săn là đúng hay sai? Vì sao?</a:t>
            </a:r>
            <a:endParaRPr lang="en-US" sz="2400" b="1" i="1">
              <a:latin typeface="Arial" pitchFamily="34" charset="0"/>
              <a:ea typeface="Arial-Rounded" pitchFamily="34" charset="0"/>
              <a:cs typeface="Arial" pitchFamily="34" charset="0"/>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681" y="130589"/>
            <a:ext cx="62865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901970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loud 5"/>
          <p:cNvSpPr/>
          <p:nvPr/>
        </p:nvSpPr>
        <p:spPr>
          <a:xfrm>
            <a:off x="304800" y="285750"/>
            <a:ext cx="8662416" cy="4419600"/>
          </a:xfrm>
          <a:prstGeom prst="cloud">
            <a:avLst/>
          </a:prstGeom>
          <a:solidFill>
            <a:srgbClr val="B9ED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rtlCol="0" anchor="ctr"/>
          <a:lstStyle/>
          <a:p>
            <a:pPr algn="ctr"/>
            <a:r>
              <a:rPr lang="en-US" sz="3200" b="1">
                <a:solidFill>
                  <a:schemeClr val="tx1"/>
                </a:solidFill>
                <a:latin typeface="Arial" pitchFamily="34" charset="0"/>
                <a:cs typeface="Arial" pitchFamily="34" charset="0"/>
              </a:rPr>
              <a:t>Dặn dò:</a:t>
            </a:r>
          </a:p>
          <a:p>
            <a:pPr marL="457138" indent="-457138" algn="just">
              <a:buFontTx/>
              <a:buChar char="-"/>
            </a:pPr>
            <a:r>
              <a:rPr lang="en-US" sz="3200" smtClean="0">
                <a:solidFill>
                  <a:schemeClr val="tx1"/>
                </a:solidFill>
                <a:latin typeface="Arial" pitchFamily="34" charset="0"/>
                <a:cs typeface="Arial" pitchFamily="34" charset="0"/>
              </a:rPr>
              <a:t>Xem </a:t>
            </a:r>
            <a:r>
              <a:rPr lang="en-US" sz="3200">
                <a:solidFill>
                  <a:schemeClr val="tx1"/>
                </a:solidFill>
                <a:latin typeface="Arial" pitchFamily="34" charset="0"/>
                <a:cs typeface="Arial" pitchFamily="34" charset="0"/>
              </a:rPr>
              <a:t>lại bài: </a:t>
            </a:r>
            <a:r>
              <a:rPr lang="en-US" sz="3200" i="1" smtClean="0">
                <a:solidFill>
                  <a:schemeClr val="tx1"/>
                </a:solidFill>
                <a:latin typeface="Arial" pitchFamily="34" charset="0"/>
                <a:cs typeface="Arial" pitchFamily="34" charset="0"/>
              </a:rPr>
              <a:t>Kiến và chim bồ câu</a:t>
            </a:r>
            <a:r>
              <a:rPr lang="en-US" sz="3200" smtClean="0">
                <a:solidFill>
                  <a:schemeClr val="tx1"/>
                </a:solidFill>
                <a:latin typeface="Arial" pitchFamily="34" charset="0"/>
                <a:cs typeface="Arial" pitchFamily="34" charset="0"/>
              </a:rPr>
              <a:t> </a:t>
            </a:r>
            <a:r>
              <a:rPr lang="en-US" sz="3200">
                <a:solidFill>
                  <a:schemeClr val="tx1"/>
                </a:solidFill>
                <a:latin typeface="Arial" pitchFamily="34" charset="0"/>
                <a:cs typeface="Arial" pitchFamily="34" charset="0"/>
              </a:rPr>
              <a:t>(trang </a:t>
            </a:r>
            <a:r>
              <a:rPr lang="en-US" sz="3200" smtClean="0">
                <a:solidFill>
                  <a:schemeClr val="tx1"/>
                </a:solidFill>
                <a:latin typeface="Arial" pitchFamily="34" charset="0"/>
                <a:cs typeface="Arial" pitchFamily="34" charset="0"/>
              </a:rPr>
              <a:t>84 - 87).</a:t>
            </a:r>
            <a:endParaRPr lang="en-US" sz="3200">
              <a:solidFill>
                <a:schemeClr val="tx1"/>
              </a:solidFill>
              <a:latin typeface="Arial" pitchFamily="34" charset="0"/>
              <a:cs typeface="Arial" pitchFamily="34" charset="0"/>
            </a:endParaRPr>
          </a:p>
          <a:p>
            <a:pPr marL="457138" indent="-457138" algn="just">
              <a:buFontTx/>
              <a:buChar char="-"/>
            </a:pPr>
            <a:r>
              <a:rPr lang="en-US" sz="3200">
                <a:solidFill>
                  <a:schemeClr val="tx1"/>
                </a:solidFill>
                <a:latin typeface="Arial" pitchFamily="34" charset="0"/>
                <a:cs typeface="Arial" pitchFamily="34" charset="0"/>
              </a:rPr>
              <a:t>Chuẩn bị bài mới </a:t>
            </a:r>
            <a:r>
              <a:rPr lang="en-US" sz="3200" i="1" smtClean="0">
                <a:solidFill>
                  <a:schemeClr val="tx1"/>
                </a:solidFill>
                <a:latin typeface="Arial" pitchFamily="34" charset="0"/>
                <a:cs typeface="Arial" pitchFamily="34" charset="0"/>
              </a:rPr>
              <a:t>Câu chuyện của rễ </a:t>
            </a:r>
            <a:r>
              <a:rPr lang="en-US" sz="3200" smtClean="0">
                <a:solidFill>
                  <a:schemeClr val="tx1"/>
                </a:solidFill>
                <a:latin typeface="Arial" pitchFamily="34" charset="0"/>
                <a:cs typeface="Arial" pitchFamily="34" charset="0"/>
              </a:rPr>
              <a:t>(trang 89, 90).</a:t>
            </a:r>
            <a:endParaRPr lang="en-US" sz="320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33885114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93708"/>
            <a:ext cx="2359025" cy="1931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24600" y="514350"/>
            <a:ext cx="1577879"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2667000" y="3105150"/>
            <a:ext cx="2765425" cy="1891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loud 5"/>
          <p:cNvSpPr/>
          <p:nvPr/>
        </p:nvSpPr>
        <p:spPr>
          <a:xfrm>
            <a:off x="2110886" y="799329"/>
            <a:ext cx="3877652" cy="1828800"/>
          </a:xfrm>
          <a:prstGeom prst="cloud">
            <a:avLst/>
          </a:prstGeom>
          <a:solidFill>
            <a:srgbClr val="F7B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solidFill>
                  <a:schemeClr val="tx1"/>
                </a:solidFill>
                <a:latin typeface="Arial" pitchFamily="34" charset="0"/>
                <a:cs typeface="Arial" pitchFamily="34" charset="0"/>
              </a:rPr>
              <a:t>Ôn và khởi động</a:t>
            </a:r>
            <a:endParaRPr lang="en-US" sz="360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4128573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4500" fill="hold"/>
                                        <p:tgtEl>
                                          <p:spTgt spid="102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9736" y="128840"/>
            <a:ext cx="1951463" cy="523087"/>
          </a:xfrm>
          <a:prstGeom prst="rect">
            <a:avLst/>
          </a:prstGeom>
          <a:noFill/>
        </p:spPr>
        <p:txBody>
          <a:bodyPr wrap="square" lIns="91305" tIns="45654" rIns="91305" bIns="45654" rtlCol="0">
            <a:spAutoFit/>
          </a:bodyPr>
          <a:lstStyle/>
          <a:p>
            <a:pPr algn="just"/>
            <a:r>
              <a:rPr lang="en-US" sz="2800" b="1" smtClean="0">
                <a:latin typeface="Arial" pitchFamily="34" charset="0"/>
                <a:ea typeface="Arial-Rounded" pitchFamily="34" charset="0"/>
                <a:cs typeface="Arial" pitchFamily="34" charset="0"/>
              </a:rPr>
              <a:t>Đọc lại:</a:t>
            </a:r>
            <a:endParaRPr lang="en-US" sz="2800" b="1">
              <a:latin typeface="Arial" pitchFamily="34" charset="0"/>
              <a:ea typeface="Arial-Rounded" pitchFamily="34" charset="0"/>
              <a:cs typeface="Arial" pitchFamily="34" charset="0"/>
            </a:endParaRPr>
          </a:p>
        </p:txBody>
      </p:sp>
      <p:sp>
        <p:nvSpPr>
          <p:cNvPr id="4" name="TextBox 3"/>
          <p:cNvSpPr txBox="1"/>
          <p:nvPr/>
        </p:nvSpPr>
        <p:spPr>
          <a:xfrm>
            <a:off x="1584614" y="372263"/>
            <a:ext cx="5947064" cy="523087"/>
          </a:xfrm>
          <a:prstGeom prst="rect">
            <a:avLst/>
          </a:prstGeom>
          <a:noFill/>
        </p:spPr>
        <p:txBody>
          <a:bodyPr wrap="square" lIns="91305" tIns="45654" rIns="91305" bIns="45654" rtlCol="0">
            <a:spAutoFit/>
          </a:bodyPr>
          <a:lstStyle/>
          <a:p>
            <a:pPr algn="ctr"/>
            <a:r>
              <a:rPr lang="en-US" sz="2800" b="1" smtClean="0">
                <a:latin typeface="Arial" pitchFamily="34" charset="0"/>
                <a:ea typeface="Arial-Rounded" pitchFamily="34" charset="0"/>
                <a:cs typeface="Arial" pitchFamily="34" charset="0"/>
              </a:rPr>
              <a:t>Kiến và chim bồ câu</a:t>
            </a:r>
            <a:endParaRPr lang="en-US" sz="2800" b="1">
              <a:latin typeface="Arial" pitchFamily="34" charset="0"/>
              <a:ea typeface="Arial-Rounded" pitchFamily="34" charset="0"/>
              <a:cs typeface="Arial" pitchFamily="34" charset="0"/>
            </a:endParaRPr>
          </a:p>
        </p:txBody>
      </p:sp>
      <p:sp>
        <p:nvSpPr>
          <p:cNvPr id="5" name="TextBox 4"/>
          <p:cNvSpPr txBox="1"/>
          <p:nvPr/>
        </p:nvSpPr>
        <p:spPr>
          <a:xfrm>
            <a:off x="62346" y="857250"/>
            <a:ext cx="8991600" cy="4339516"/>
          </a:xfrm>
          <a:prstGeom prst="rect">
            <a:avLst/>
          </a:prstGeom>
          <a:noFill/>
        </p:spPr>
        <p:txBody>
          <a:bodyPr wrap="square" lIns="91305" tIns="45654" rIns="91305" bIns="45654" rtlCol="0">
            <a:spAutoFit/>
          </a:bodyPr>
          <a:lstStyle/>
          <a:p>
            <a:pPr algn="just"/>
            <a:r>
              <a:rPr lang="en-US" sz="2100" smtClean="0">
                <a:latin typeface="Arial" pitchFamily="34" charset="0"/>
                <a:ea typeface="Arial-Rounded" pitchFamily="34" charset="0"/>
                <a:cs typeface="Arial" pitchFamily="34" charset="0"/>
              </a:rPr>
              <a:t>	Một con kiến không may bị rơi xuống nước. Nó vùng vẫy và la lên:</a:t>
            </a:r>
          </a:p>
          <a:p>
            <a:pPr algn="just"/>
            <a:r>
              <a:rPr lang="en-US" sz="2100" smtClean="0">
                <a:latin typeface="Arial" pitchFamily="34" charset="0"/>
                <a:ea typeface="Arial-Rounded" pitchFamily="34" charset="0"/>
                <a:cs typeface="Arial" pitchFamily="34" charset="0"/>
              </a:rPr>
              <a:t>	</a:t>
            </a:r>
            <a:r>
              <a:rPr lang="en-US" sz="2100">
                <a:latin typeface="Arial" pitchFamily="34" charset="0"/>
                <a:cs typeface="Arial" pitchFamily="34" charset="0"/>
              </a:rPr>
              <a:t>–</a:t>
            </a:r>
            <a:r>
              <a:rPr lang="en-US" sz="2100" smtClean="0">
                <a:latin typeface="Arial" pitchFamily="34" charset="0"/>
                <a:ea typeface="Arial-Rounded" pitchFamily="34" charset="0"/>
                <a:cs typeface="Arial" pitchFamily="34" charset="0"/>
              </a:rPr>
              <a:t> Cứu tôi với, cứu tôi với!</a:t>
            </a:r>
          </a:p>
          <a:p>
            <a:pPr algn="just"/>
            <a:r>
              <a:rPr lang="en-US" sz="2100">
                <a:latin typeface="Arial" pitchFamily="34" charset="0"/>
                <a:ea typeface="Arial-Rounded" pitchFamily="34" charset="0"/>
                <a:cs typeface="Arial" pitchFamily="34" charset="0"/>
              </a:rPr>
              <a:t>	</a:t>
            </a:r>
            <a:r>
              <a:rPr lang="en-US" sz="2100" smtClean="0">
                <a:latin typeface="Arial" pitchFamily="34" charset="0"/>
                <a:ea typeface="Arial-Rounded" pitchFamily="34" charset="0"/>
                <a:cs typeface="Arial" pitchFamily="34" charset="0"/>
              </a:rPr>
              <a:t>Nghe tiếng kêu cứu của kiến, bồ câu nhanh trí nhặt một chiếc lá thả xuống nước. Kiến bám vào chiếc lá và leo được lên bờ.</a:t>
            </a:r>
          </a:p>
          <a:p>
            <a:pPr algn="just"/>
            <a:r>
              <a:rPr lang="en-US" sz="2100">
                <a:latin typeface="Arial" pitchFamily="34" charset="0"/>
                <a:ea typeface="Arial-Rounded" pitchFamily="34" charset="0"/>
                <a:cs typeface="Arial" pitchFamily="34" charset="0"/>
              </a:rPr>
              <a:t>	</a:t>
            </a:r>
            <a:r>
              <a:rPr lang="en-US" sz="2100" smtClean="0">
                <a:latin typeface="Arial" pitchFamily="34" charset="0"/>
                <a:ea typeface="Arial-Rounded" pitchFamily="34" charset="0"/>
                <a:cs typeface="Arial" pitchFamily="34" charset="0"/>
              </a:rPr>
              <a:t>Một hôm, kiến thấy người thợ săn đang ngắm bắn bồ câu. Ngay lập tức, nó bò đến, cắn vào chân anh ta. Người thợ săn giật mình. Bồ câu thấy động liền bay đi.</a:t>
            </a:r>
          </a:p>
          <a:p>
            <a:pPr algn="just"/>
            <a:r>
              <a:rPr lang="en-US" sz="2100" smtClean="0">
                <a:latin typeface="Arial" pitchFamily="34" charset="0"/>
                <a:ea typeface="Arial-Rounded" pitchFamily="34" charset="0"/>
                <a:cs typeface="Arial" pitchFamily="34" charset="0"/>
              </a:rPr>
              <a:t>	Bồ câu tìm đến chỗ kiến, cảm động nói:</a:t>
            </a:r>
          </a:p>
          <a:p>
            <a:pPr algn="just"/>
            <a:r>
              <a:rPr lang="en-US" sz="2100">
                <a:latin typeface="Arial" pitchFamily="34" charset="0"/>
                <a:ea typeface="Arial-Rounded" pitchFamily="34" charset="0"/>
                <a:cs typeface="Arial" pitchFamily="34" charset="0"/>
              </a:rPr>
              <a:t>	</a:t>
            </a:r>
            <a:r>
              <a:rPr lang="en-US" sz="2100">
                <a:latin typeface="Arial" pitchFamily="34" charset="0"/>
                <a:cs typeface="Arial" pitchFamily="34" charset="0"/>
              </a:rPr>
              <a:t> –</a:t>
            </a:r>
            <a:r>
              <a:rPr lang="en-US" sz="2100" smtClean="0">
                <a:latin typeface="Arial" pitchFamily="34" charset="0"/>
                <a:ea typeface="Arial-Rounded" pitchFamily="34" charset="0"/>
                <a:cs typeface="Arial" pitchFamily="34" charset="0"/>
              </a:rPr>
              <a:t> Cảm ơn cậu đã cứu tớ.</a:t>
            </a:r>
          </a:p>
          <a:p>
            <a:pPr algn="just"/>
            <a:r>
              <a:rPr lang="en-US" sz="2100">
                <a:latin typeface="Arial" pitchFamily="34" charset="0"/>
                <a:ea typeface="Arial-Rounded" pitchFamily="34" charset="0"/>
                <a:cs typeface="Arial" pitchFamily="34" charset="0"/>
              </a:rPr>
              <a:t>	</a:t>
            </a:r>
            <a:r>
              <a:rPr lang="en-US" sz="2100" smtClean="0">
                <a:latin typeface="Arial" pitchFamily="34" charset="0"/>
                <a:ea typeface="Arial-Rounded" pitchFamily="34" charset="0"/>
                <a:cs typeface="Arial" pitchFamily="34" charset="0"/>
              </a:rPr>
              <a:t>Kiến đáp:</a:t>
            </a:r>
          </a:p>
          <a:p>
            <a:pPr algn="just"/>
            <a:r>
              <a:rPr lang="en-US" sz="2100">
                <a:latin typeface="Arial" pitchFamily="34" charset="0"/>
                <a:ea typeface="Arial-Rounded" pitchFamily="34" charset="0"/>
                <a:cs typeface="Arial" pitchFamily="34" charset="0"/>
              </a:rPr>
              <a:t>	</a:t>
            </a:r>
            <a:r>
              <a:rPr lang="en-US" sz="2100">
                <a:latin typeface="Arial" pitchFamily="34" charset="0"/>
                <a:cs typeface="Arial" pitchFamily="34" charset="0"/>
              </a:rPr>
              <a:t> –</a:t>
            </a:r>
            <a:r>
              <a:rPr lang="en-US" sz="2100" smtClean="0">
                <a:latin typeface="Arial" pitchFamily="34" charset="0"/>
                <a:ea typeface="Arial-Rounded" pitchFamily="34" charset="0"/>
                <a:cs typeface="Arial" pitchFamily="34" charset="0"/>
              </a:rPr>
              <a:t> Cậu cũng giúp tớ thoát chết mà.</a:t>
            </a:r>
          </a:p>
          <a:p>
            <a:pPr algn="just"/>
            <a:r>
              <a:rPr lang="en-US" sz="2100">
                <a:latin typeface="Arial" pitchFamily="34" charset="0"/>
                <a:ea typeface="Arial-Rounded" pitchFamily="34" charset="0"/>
                <a:cs typeface="Arial" pitchFamily="34" charset="0"/>
              </a:rPr>
              <a:t>	</a:t>
            </a:r>
            <a:r>
              <a:rPr lang="en-US" sz="2100" smtClean="0">
                <a:latin typeface="Arial" pitchFamily="34" charset="0"/>
                <a:ea typeface="Arial-Rounded" pitchFamily="34" charset="0"/>
                <a:cs typeface="Arial" pitchFamily="34" charset="0"/>
              </a:rPr>
              <a:t>Cả hai đều rất vui vì đã giúp nhau.</a:t>
            </a:r>
          </a:p>
          <a:p>
            <a:pPr algn="r"/>
            <a:r>
              <a:rPr lang="en-US" sz="2100" smtClean="0">
                <a:latin typeface="Arial" pitchFamily="34" charset="0"/>
                <a:ea typeface="Arial-Rounded" pitchFamily="34" charset="0"/>
                <a:cs typeface="Arial" pitchFamily="34" charset="0"/>
              </a:rPr>
              <a:t>(</a:t>
            </a:r>
            <a:r>
              <a:rPr lang="en-US" sz="2100" i="1" smtClean="0">
                <a:latin typeface="Arial" pitchFamily="34" charset="0"/>
                <a:ea typeface="Arial-Rounded" pitchFamily="34" charset="0"/>
                <a:cs typeface="Arial" pitchFamily="34" charset="0"/>
              </a:rPr>
              <a:t>Theo</a:t>
            </a:r>
            <a:r>
              <a:rPr lang="en-US" sz="2100" smtClean="0">
                <a:latin typeface="Arial" pitchFamily="34" charset="0"/>
                <a:ea typeface="Arial-Rounded" pitchFamily="34" charset="0"/>
                <a:cs typeface="Arial" pitchFamily="34" charset="0"/>
              </a:rPr>
              <a:t> Ê-dốp)</a:t>
            </a:r>
            <a:endParaRPr lang="en-US" sz="2100">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21550691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6200" y="843319"/>
            <a:ext cx="8915400" cy="1343381"/>
          </a:xfrm>
          <a:prstGeom prst="rect">
            <a:avLst/>
          </a:prstGeom>
          <a:solidFill>
            <a:srgbClr val="FEDE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762000" y="260747"/>
            <a:ext cx="7962900" cy="476920"/>
          </a:xfrm>
          <a:prstGeom prst="rect">
            <a:avLst/>
          </a:prstGeom>
          <a:noFill/>
        </p:spPr>
        <p:txBody>
          <a:bodyPr wrap="square" lIns="91305" tIns="45654" rIns="91305" bIns="45654" rtlCol="0">
            <a:spAutoFit/>
          </a:bodyPr>
          <a:lstStyle/>
          <a:p>
            <a:pPr algn="just"/>
            <a:r>
              <a:rPr lang="en-US" sz="2500" b="1" smtClean="0">
                <a:latin typeface="Arial" pitchFamily="34" charset="0"/>
                <a:ea typeface="Arial-Rounded" pitchFamily="34" charset="0"/>
                <a:cs typeface="Arial" pitchFamily="34" charset="0"/>
              </a:rPr>
              <a:t>Chọn từ ngữ để hoàn thiện câu và viết câu vào vở</a:t>
            </a:r>
            <a:endParaRPr lang="en-US" sz="2500" b="1">
              <a:latin typeface="Arial" pitchFamily="34" charset="0"/>
              <a:ea typeface="Arial-Rounded" pitchFamily="34" charset="0"/>
              <a:cs typeface="Arial" pitchFamily="34" charset="0"/>
            </a:endParaRPr>
          </a:p>
        </p:txBody>
      </p:sp>
      <p:sp>
        <p:nvSpPr>
          <p:cNvPr id="8" name="Rectangle 7"/>
          <p:cNvSpPr/>
          <p:nvPr/>
        </p:nvSpPr>
        <p:spPr>
          <a:xfrm>
            <a:off x="0" y="5010150"/>
            <a:ext cx="9144000" cy="133350"/>
          </a:xfrm>
          <a:prstGeom prst="rect">
            <a:avLst/>
          </a:prstGeom>
          <a:solidFill>
            <a:srgbClr val="FE8ACC"/>
          </a:solidFill>
          <a:ln>
            <a:noFill/>
          </a:ln>
        </p:spPr>
        <p:style>
          <a:lnRef idx="2">
            <a:schemeClr val="accent1">
              <a:shade val="50000"/>
            </a:schemeClr>
          </a:lnRef>
          <a:fillRef idx="1">
            <a:schemeClr val="accent1"/>
          </a:fillRef>
          <a:effectRef idx="0">
            <a:schemeClr val="accent1"/>
          </a:effectRef>
          <a:fontRef idx="minor">
            <a:schemeClr val="lt1"/>
          </a:fontRef>
        </p:style>
        <p:txBody>
          <a:bodyPr lIns="91305" tIns="45654" rIns="91305" bIns="45654" spcCol="0" rtlCol="0" anchor="ctr"/>
          <a:lstStyle/>
          <a:p>
            <a:pPr algn="ctr"/>
            <a:endParaRPr lang="en-US"/>
          </a:p>
        </p:txBody>
      </p:sp>
      <p:sp>
        <p:nvSpPr>
          <p:cNvPr id="9" name="Rectangle 8"/>
          <p:cNvSpPr/>
          <p:nvPr/>
        </p:nvSpPr>
        <p:spPr>
          <a:xfrm>
            <a:off x="0" y="0"/>
            <a:ext cx="9144000" cy="133350"/>
          </a:xfrm>
          <a:prstGeom prst="rect">
            <a:avLst/>
          </a:prstGeom>
          <a:solidFill>
            <a:srgbClr val="FE8ACC"/>
          </a:solidFill>
          <a:ln>
            <a:noFill/>
          </a:ln>
        </p:spPr>
        <p:style>
          <a:lnRef idx="2">
            <a:schemeClr val="accent1">
              <a:shade val="50000"/>
            </a:schemeClr>
          </a:lnRef>
          <a:fillRef idx="1">
            <a:schemeClr val="accent1"/>
          </a:fillRef>
          <a:effectRef idx="0">
            <a:schemeClr val="accent1"/>
          </a:effectRef>
          <a:fontRef idx="minor">
            <a:schemeClr val="lt1"/>
          </a:fontRef>
        </p:style>
        <p:txBody>
          <a:bodyPr lIns="91305" tIns="45654" rIns="91305" bIns="45654" spcCol="0" rtlCol="0" anchor="ctr"/>
          <a:lstStyle/>
          <a:p>
            <a:pPr algn="ctr"/>
            <a:endParaRPr lang="en-US"/>
          </a:p>
        </p:txBody>
      </p:sp>
      <p:sp>
        <p:nvSpPr>
          <p:cNvPr id="10" name="Oval 9"/>
          <p:cNvSpPr/>
          <p:nvPr/>
        </p:nvSpPr>
        <p:spPr>
          <a:xfrm>
            <a:off x="152400" y="174925"/>
            <a:ext cx="609600" cy="609600"/>
          </a:xfrm>
          <a:prstGeom prst="ellipse">
            <a:avLst/>
          </a:prstGeom>
          <a:solidFill>
            <a:srgbClr val="FF2980"/>
          </a:solidFill>
          <a:ln>
            <a:noFill/>
          </a:ln>
        </p:spPr>
        <p:style>
          <a:lnRef idx="2">
            <a:schemeClr val="accent1">
              <a:shade val="50000"/>
            </a:schemeClr>
          </a:lnRef>
          <a:fillRef idx="1">
            <a:schemeClr val="accent1"/>
          </a:fillRef>
          <a:effectRef idx="0">
            <a:schemeClr val="accent1"/>
          </a:effectRef>
          <a:fontRef idx="minor">
            <a:schemeClr val="lt1"/>
          </a:fontRef>
        </p:style>
        <p:txBody>
          <a:bodyPr lIns="91318" tIns="45660" rIns="91318" bIns="45660" rtlCol="0" anchor="ctr"/>
          <a:lstStyle/>
          <a:p>
            <a:pPr algn="ctr"/>
            <a:r>
              <a:rPr lang="en-US" sz="2800" b="1" smtClean="0">
                <a:solidFill>
                  <a:schemeClr val="bg1"/>
                </a:solidFill>
                <a:latin typeface="Arial Rounded MT Bold" pitchFamily="34" charset="0"/>
                <a:cs typeface="Times New Roman" pitchFamily="18" charset="0"/>
              </a:rPr>
              <a:t>5</a:t>
            </a:r>
            <a:endParaRPr lang="en-US" sz="2800" b="1">
              <a:solidFill>
                <a:schemeClr val="bg1"/>
              </a:solidFill>
              <a:latin typeface="Arial Rounded MT Bold" pitchFamily="34" charset="0"/>
              <a:cs typeface="Times New Roman" pitchFamily="18" charset="0"/>
            </a:endParaRPr>
          </a:p>
        </p:txBody>
      </p:sp>
      <p:sp>
        <p:nvSpPr>
          <p:cNvPr id="13" name="TextBox 12"/>
          <p:cNvSpPr txBox="1"/>
          <p:nvPr/>
        </p:nvSpPr>
        <p:spPr>
          <a:xfrm>
            <a:off x="487218" y="843319"/>
            <a:ext cx="2112818" cy="584763"/>
          </a:xfrm>
          <a:prstGeom prst="rect">
            <a:avLst/>
          </a:prstGeom>
          <a:solidFill>
            <a:srgbClr val="B9EDFF"/>
          </a:solidFill>
        </p:spPr>
        <p:txBody>
          <a:bodyPr wrap="square" lIns="91428" tIns="45714" rIns="91428" bIns="45714" rtlCol="0">
            <a:spAutoFit/>
          </a:bodyPr>
          <a:lstStyle/>
          <a:p>
            <a:pPr algn="ctr"/>
            <a:r>
              <a:rPr lang="en-US" sz="3200" b="1" smtClean="0">
                <a:latin typeface="Arial" pitchFamily="34" charset="0"/>
                <a:ea typeface="Arial-Rounded" pitchFamily="34" charset="0"/>
                <a:cs typeface="Arial" pitchFamily="34" charset="0"/>
              </a:rPr>
              <a:t>giật mình</a:t>
            </a:r>
            <a:endParaRPr lang="en-US" sz="3200" b="1">
              <a:latin typeface="Arial" pitchFamily="34" charset="0"/>
              <a:ea typeface="Arial-Rounded" pitchFamily="34" charset="0"/>
              <a:cs typeface="Arial" pitchFamily="34" charset="0"/>
            </a:endParaRPr>
          </a:p>
        </p:txBody>
      </p:sp>
      <p:sp>
        <p:nvSpPr>
          <p:cNvPr id="15" name="TextBox 14"/>
          <p:cNvSpPr txBox="1"/>
          <p:nvPr/>
        </p:nvSpPr>
        <p:spPr>
          <a:xfrm>
            <a:off x="152400" y="2571750"/>
            <a:ext cx="8686800" cy="1077085"/>
          </a:xfrm>
          <a:prstGeom prst="rect">
            <a:avLst/>
          </a:prstGeom>
          <a:noFill/>
        </p:spPr>
        <p:txBody>
          <a:bodyPr wrap="square" lIns="91305" tIns="45654" rIns="91305" bIns="45654" rtlCol="0">
            <a:spAutoFit/>
          </a:bodyPr>
          <a:lstStyle/>
          <a:p>
            <a:pPr algn="just"/>
            <a:r>
              <a:rPr lang="en-US" sz="3200" b="1" smtClean="0">
                <a:latin typeface="Arial" pitchFamily="34" charset="0"/>
                <a:ea typeface="Arial-Rounded" pitchFamily="34" charset="0"/>
                <a:cs typeface="Arial" pitchFamily="34" charset="0"/>
              </a:rPr>
              <a:t>a. Nam (………..) nghĩ ngay ra lời giải cho câu đố.</a:t>
            </a:r>
            <a:endParaRPr lang="en-US" sz="3200" b="1">
              <a:latin typeface="Arial" pitchFamily="34" charset="0"/>
              <a:ea typeface="Arial-Rounded" pitchFamily="34" charset="0"/>
              <a:cs typeface="Arial" pitchFamily="34" charset="0"/>
            </a:endParaRPr>
          </a:p>
        </p:txBody>
      </p:sp>
      <p:sp>
        <p:nvSpPr>
          <p:cNvPr id="16" name="TextBox 15"/>
          <p:cNvSpPr txBox="1"/>
          <p:nvPr/>
        </p:nvSpPr>
        <p:spPr>
          <a:xfrm>
            <a:off x="152400" y="3710418"/>
            <a:ext cx="8686800" cy="1077085"/>
          </a:xfrm>
          <a:prstGeom prst="rect">
            <a:avLst/>
          </a:prstGeom>
          <a:noFill/>
        </p:spPr>
        <p:txBody>
          <a:bodyPr wrap="square" lIns="91305" tIns="45654" rIns="91305" bIns="45654" rtlCol="0">
            <a:spAutoFit/>
          </a:bodyPr>
          <a:lstStyle/>
          <a:p>
            <a:pPr algn="just"/>
            <a:r>
              <a:rPr lang="en-US" sz="3200" b="1" smtClean="0">
                <a:latin typeface="Arial" pitchFamily="34" charset="0"/>
                <a:ea typeface="Arial-Rounded" pitchFamily="34" charset="0"/>
                <a:cs typeface="Arial" pitchFamily="34" charset="0"/>
              </a:rPr>
              <a:t>b. Ông kể cho em nghe một câu chuyện  (..…………).</a:t>
            </a:r>
            <a:endParaRPr lang="en-US" sz="3200" b="1">
              <a:latin typeface="Arial" pitchFamily="34" charset="0"/>
              <a:ea typeface="Arial-Rounded" pitchFamily="34" charset="0"/>
              <a:cs typeface="Arial" pitchFamily="34" charset="0"/>
            </a:endParaRPr>
          </a:p>
        </p:txBody>
      </p:sp>
      <p:sp>
        <p:nvSpPr>
          <p:cNvPr id="17" name="TextBox 16"/>
          <p:cNvSpPr txBox="1"/>
          <p:nvPr/>
        </p:nvSpPr>
        <p:spPr>
          <a:xfrm>
            <a:off x="2057400" y="1601937"/>
            <a:ext cx="2286000" cy="584763"/>
          </a:xfrm>
          <a:prstGeom prst="rect">
            <a:avLst/>
          </a:prstGeom>
          <a:solidFill>
            <a:srgbClr val="B9EDFF"/>
          </a:solidFill>
        </p:spPr>
        <p:txBody>
          <a:bodyPr wrap="square" lIns="91428" tIns="45714" rIns="91428" bIns="45714" rtlCol="0">
            <a:spAutoFit/>
          </a:bodyPr>
          <a:lstStyle/>
          <a:p>
            <a:pPr algn="ctr"/>
            <a:r>
              <a:rPr lang="en-US" sz="3200" b="1" smtClean="0">
                <a:latin typeface="Arial" pitchFamily="34" charset="0"/>
                <a:ea typeface="Arial-Rounded" pitchFamily="34" charset="0"/>
                <a:cs typeface="Arial" pitchFamily="34" charset="0"/>
              </a:rPr>
              <a:t>giúp nhau</a:t>
            </a:r>
            <a:endParaRPr lang="en-US" sz="3200" b="1">
              <a:latin typeface="Arial" pitchFamily="34" charset="0"/>
              <a:ea typeface="Arial-Rounded" pitchFamily="34" charset="0"/>
              <a:cs typeface="Arial" pitchFamily="34" charset="0"/>
            </a:endParaRPr>
          </a:p>
        </p:txBody>
      </p:sp>
      <p:sp>
        <p:nvSpPr>
          <p:cNvPr id="18" name="TextBox 17"/>
          <p:cNvSpPr txBox="1"/>
          <p:nvPr/>
        </p:nvSpPr>
        <p:spPr>
          <a:xfrm>
            <a:off x="5105400" y="1601937"/>
            <a:ext cx="2286000" cy="584763"/>
          </a:xfrm>
          <a:prstGeom prst="rect">
            <a:avLst/>
          </a:prstGeom>
          <a:solidFill>
            <a:srgbClr val="B9EDFF"/>
          </a:solidFill>
        </p:spPr>
        <p:txBody>
          <a:bodyPr wrap="square" lIns="91428" tIns="45714" rIns="91428" bIns="45714" rtlCol="0">
            <a:spAutoFit/>
          </a:bodyPr>
          <a:lstStyle/>
          <a:p>
            <a:pPr algn="ctr"/>
            <a:r>
              <a:rPr lang="en-US" sz="3200" b="1" smtClean="0">
                <a:latin typeface="Arial" pitchFamily="34" charset="0"/>
                <a:ea typeface="Arial-Rounded" pitchFamily="34" charset="0"/>
                <a:cs typeface="Arial" pitchFamily="34" charset="0"/>
              </a:rPr>
              <a:t>cứu</a:t>
            </a:r>
            <a:endParaRPr lang="en-US" sz="3200" b="1">
              <a:latin typeface="Arial" pitchFamily="34" charset="0"/>
              <a:ea typeface="Arial-Rounded" pitchFamily="34" charset="0"/>
              <a:cs typeface="Arial" pitchFamily="34" charset="0"/>
            </a:endParaRPr>
          </a:p>
        </p:txBody>
      </p:sp>
      <p:sp>
        <p:nvSpPr>
          <p:cNvPr id="19" name="TextBox 18"/>
          <p:cNvSpPr txBox="1"/>
          <p:nvPr/>
        </p:nvSpPr>
        <p:spPr>
          <a:xfrm>
            <a:off x="6720468" y="839343"/>
            <a:ext cx="2118732" cy="584763"/>
          </a:xfrm>
          <a:prstGeom prst="rect">
            <a:avLst/>
          </a:prstGeom>
          <a:solidFill>
            <a:srgbClr val="B9EDFF"/>
          </a:solidFill>
          <a:ln>
            <a:noFill/>
          </a:ln>
        </p:spPr>
        <p:txBody>
          <a:bodyPr wrap="square" lIns="91428" tIns="45714" rIns="91428" bIns="45714" rtlCol="0">
            <a:spAutoFit/>
          </a:bodyPr>
          <a:lstStyle/>
          <a:p>
            <a:pPr algn="ctr"/>
            <a:r>
              <a:rPr lang="en-US" sz="3200" b="1" smtClean="0">
                <a:latin typeface="Arial" pitchFamily="34" charset="0"/>
                <a:ea typeface="Arial-Rounded" pitchFamily="34" charset="0"/>
                <a:cs typeface="Arial" pitchFamily="34" charset="0"/>
              </a:rPr>
              <a:t>cảm động</a:t>
            </a:r>
            <a:endParaRPr lang="en-US" sz="3200" b="1">
              <a:latin typeface="Arial" pitchFamily="34" charset="0"/>
              <a:ea typeface="Arial-Rounded" pitchFamily="34" charset="0"/>
              <a:cs typeface="Arial" pitchFamily="34" charset="0"/>
            </a:endParaRPr>
          </a:p>
        </p:txBody>
      </p:sp>
      <p:pic>
        <p:nvPicPr>
          <p:cNvPr id="20" name="Hieu-ung-am-thanh-oh-nooo-www_nhacchuongvui_com.mp3">
            <a:hlinkClick r:id="" action="ppaction://media"/>
          </p:cNvPr>
          <p:cNvPicPr>
            <a:picLocks noChangeAspect="1"/>
          </p:cNvPicPr>
          <p:nvPr>
            <a:audioFile r:link="rId1"/>
            <p:extLst>
              <p:ext uri="{DAA4B4D4-6D71-4841-9C94-3DE7FCFB9230}">
                <p14:media xmlns:p14="http://schemas.microsoft.com/office/powerpoint/2010/main" r:embed="rId2">
                  <p14:trim end="1213.8521"/>
                </p14:media>
              </p:ext>
            </p:extLst>
          </p:nvPr>
        </p:nvPicPr>
        <p:blipFill>
          <a:blip r:embed="rId6"/>
          <a:stretch>
            <a:fillRect/>
          </a:stretch>
        </p:blipFill>
        <p:spPr>
          <a:xfrm>
            <a:off x="9906000" y="975070"/>
            <a:ext cx="609600" cy="609600"/>
          </a:xfrm>
          <a:prstGeom prst="rect">
            <a:avLst/>
          </a:prstGeom>
        </p:spPr>
      </p:pic>
      <p:sp>
        <p:nvSpPr>
          <p:cNvPr id="14" name="TextBox 13"/>
          <p:cNvSpPr txBox="1"/>
          <p:nvPr/>
        </p:nvSpPr>
        <p:spPr>
          <a:xfrm>
            <a:off x="3771252" y="839343"/>
            <a:ext cx="2004432" cy="584763"/>
          </a:xfrm>
          <a:prstGeom prst="rect">
            <a:avLst/>
          </a:prstGeom>
          <a:solidFill>
            <a:srgbClr val="B9EDFF"/>
          </a:solidFill>
          <a:ln>
            <a:noFill/>
          </a:ln>
        </p:spPr>
        <p:txBody>
          <a:bodyPr wrap="square" lIns="91428" tIns="45714" rIns="91428" bIns="45714" rtlCol="0">
            <a:spAutoFit/>
          </a:bodyPr>
          <a:lstStyle/>
          <a:p>
            <a:pPr algn="ctr"/>
            <a:r>
              <a:rPr lang="en-US" sz="3200" b="1" smtClean="0">
                <a:latin typeface="Arial" pitchFamily="34" charset="0"/>
                <a:ea typeface="Arial-Rounded" pitchFamily="34" charset="0"/>
                <a:cs typeface="Arial" pitchFamily="34" charset="0"/>
              </a:rPr>
              <a:t>nhanh trí</a:t>
            </a:r>
            <a:endParaRPr lang="en-US" sz="3200" b="1">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198211536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13"/>
                                        </p:tgtEl>
                                        <p:attrNameLst>
                                          <p:attrName>r</p:attrName>
                                        </p:attrNameLst>
                                      </p:cBhvr>
                                    </p:animRot>
                                    <p:animRot by="-240000">
                                      <p:cBhvr>
                                        <p:cTn id="7" dur="200" fill="hold">
                                          <p:stCondLst>
                                            <p:cond delay="200"/>
                                          </p:stCondLst>
                                        </p:cTn>
                                        <p:tgtEl>
                                          <p:spTgt spid="13"/>
                                        </p:tgtEl>
                                        <p:attrNameLst>
                                          <p:attrName>r</p:attrName>
                                        </p:attrNameLst>
                                      </p:cBhvr>
                                    </p:animRot>
                                    <p:animRot by="240000">
                                      <p:cBhvr>
                                        <p:cTn id="8" dur="200" fill="hold">
                                          <p:stCondLst>
                                            <p:cond delay="400"/>
                                          </p:stCondLst>
                                        </p:cTn>
                                        <p:tgtEl>
                                          <p:spTgt spid="13"/>
                                        </p:tgtEl>
                                        <p:attrNameLst>
                                          <p:attrName>r</p:attrName>
                                        </p:attrNameLst>
                                      </p:cBhvr>
                                    </p:animRot>
                                    <p:animRot by="-240000">
                                      <p:cBhvr>
                                        <p:cTn id="9" dur="200" fill="hold">
                                          <p:stCondLst>
                                            <p:cond delay="600"/>
                                          </p:stCondLst>
                                        </p:cTn>
                                        <p:tgtEl>
                                          <p:spTgt spid="13"/>
                                        </p:tgtEl>
                                        <p:attrNameLst>
                                          <p:attrName>r</p:attrName>
                                        </p:attrNameLst>
                                      </p:cBhvr>
                                    </p:animRot>
                                    <p:animRot by="120000">
                                      <p:cBhvr>
                                        <p:cTn id="10" dur="200" fill="hold">
                                          <p:stCondLst>
                                            <p:cond delay="800"/>
                                          </p:stCondLst>
                                        </p:cTn>
                                        <p:tgtEl>
                                          <p:spTgt spid="13"/>
                                        </p:tgtEl>
                                        <p:attrNameLst>
                                          <p:attrName>r</p:attrName>
                                        </p:attrNameLst>
                                      </p:cBhvr>
                                    </p:animRot>
                                  </p:childTnLst>
                                  <p:subTnLst>
                                    <p:audio>
                                      <p:cMediaNode>
                                        <p:cTn display="0" masterRel="sameClick">
                                          <p:stCondLst>
                                            <p:cond evt="begin" delay="0">
                                              <p:tn val="5"/>
                                            </p:cond>
                                          </p:stCondLst>
                                          <p:endCondLst>
                                            <p:cond evt="onStopAudio" delay="0">
                                              <p:tgtEl>
                                                <p:sldTgt/>
                                              </p:tgtEl>
                                            </p:cond>
                                          </p:endCondLst>
                                        </p:cTn>
                                        <p:tgtEl>
                                          <p:sndTgt r:embed="rId4" name="hammer.wav"/>
                                        </p:tgtEl>
                                      </p:cMediaNode>
                                    </p:audio>
                                  </p:subTnLst>
                                </p:cTn>
                              </p:par>
                              <p:par>
                                <p:cTn id="11" presetID="1" presetClass="mediacall" presetSubtype="0" fill="hold" nodeType="withEffect">
                                  <p:stCondLst>
                                    <p:cond delay="0"/>
                                  </p:stCondLst>
                                  <p:childTnLst>
                                    <p:cmd type="call" cmd="playFrom(0.0)">
                                      <p:cBhvr>
                                        <p:cTn id="12" dur="1685" fill="hold"/>
                                        <p:tgtEl>
                                          <p:spTgt spid="20"/>
                                        </p:tgtEl>
                                      </p:cBhvr>
                                    </p:cmd>
                                  </p:childTnLst>
                                </p:cTn>
                              </p:par>
                            </p:childTnLst>
                          </p:cTn>
                        </p:par>
                      </p:childTnLst>
                    </p:cTn>
                  </p:par>
                </p:childTnLst>
              </p:cTn>
              <p:nextCondLst>
                <p:cond evt="onClick" delay="0">
                  <p:tgtEl>
                    <p:spTgt spid="13"/>
                  </p:tgtEl>
                </p:cond>
              </p:nextCondLst>
            </p:seq>
            <p:seq concurrent="1" nextAc="seek">
              <p:cTn id="13" restart="whenNotActive" fill="hold" evtFilter="cancelBubble" nodeType="interactiveSeq">
                <p:stCondLst>
                  <p:cond evt="onClick" delay="0">
                    <p:tgtEl>
                      <p:spTgt spid="14"/>
                    </p:tgtEl>
                  </p:cond>
                </p:stCondLst>
                <p:endSync evt="end" delay="0">
                  <p:rtn val="all"/>
                </p:endSync>
                <p:childTnLst>
                  <p:par>
                    <p:cTn id="14" fill="hold">
                      <p:stCondLst>
                        <p:cond delay="0"/>
                      </p:stCondLst>
                      <p:childTnLst>
                        <p:par>
                          <p:cTn id="15" fill="hold">
                            <p:stCondLst>
                              <p:cond delay="0"/>
                            </p:stCondLst>
                            <p:childTnLst>
                              <p:par>
                                <p:cTn id="16" presetID="42" presetClass="path" presetSubtype="0" accel="50000" decel="50000" fill="hold" grpId="0" nodeType="clickEffect">
                                  <p:stCondLst>
                                    <p:cond delay="0"/>
                                  </p:stCondLst>
                                  <p:childTnLst>
                                    <p:animMotion origin="layout" path="M -1.94444E-6 1.48148E-6 L -0.23038 0.34074 " pathEditMode="relative" rAng="0" ptsTypes="AA">
                                      <p:cBhvr>
                                        <p:cTn id="17" dur="2000" fill="hold"/>
                                        <p:tgtEl>
                                          <p:spTgt spid="14"/>
                                        </p:tgtEl>
                                        <p:attrNameLst>
                                          <p:attrName>ppt_x</p:attrName>
                                          <p:attrName>ppt_y</p:attrName>
                                        </p:attrNameLst>
                                      </p:cBhvr>
                                      <p:rCtr x="-11528" y="17037"/>
                                    </p:animMotion>
                                  </p:childTnLst>
                                  <p:subTnLst>
                                    <p:audio>
                                      <p:cMediaNode vol="100000">
                                        <p:cTn display="0" masterRel="sameClick">
                                          <p:stCondLst>
                                            <p:cond evt="begin" delay="0">
                                              <p:tn val="16"/>
                                            </p:cond>
                                          </p:stCondLst>
                                          <p:endCondLst>
                                            <p:cond evt="onStopAudio" delay="0">
                                              <p:tgtEl>
                                                <p:sldTgt/>
                                              </p:tgtEl>
                                            </p:cond>
                                          </p:endCondLst>
                                        </p:cTn>
                                        <p:tgtEl>
                                          <p:sndTgt r:embed="rId5" name="applause.wav"/>
                                        </p:tgtEl>
                                      </p:cMediaNode>
                                    </p:audio>
                                  </p:subTnLst>
                                </p:cTn>
                              </p:par>
                            </p:childTnLst>
                          </p:cTn>
                        </p:par>
                      </p:childTnLst>
                    </p:cTn>
                  </p:par>
                </p:childTnLst>
              </p:cTn>
              <p:nextCondLst>
                <p:cond evt="onClick" delay="0">
                  <p:tgtEl>
                    <p:spTgt spid="14"/>
                  </p:tgtEl>
                </p:cond>
              </p:nextCondLst>
            </p:seq>
            <p:seq concurrent="1" nextAc="seek">
              <p:cTn id="18" restart="whenNotActive" fill="hold" evtFilter="cancelBubble" nodeType="interactiveSeq">
                <p:stCondLst>
                  <p:cond evt="onClick" delay="0">
                    <p:tgtEl>
                      <p:spTgt spid="17"/>
                    </p:tgtEl>
                  </p:cond>
                </p:stCondLst>
                <p:endSync evt="end" delay="0">
                  <p:rtn val="all"/>
                </p:endSync>
                <p:childTnLst>
                  <p:par>
                    <p:cTn id="19" fill="hold">
                      <p:stCondLst>
                        <p:cond delay="0"/>
                      </p:stCondLst>
                      <p:childTnLst>
                        <p:par>
                          <p:cTn id="20" fill="hold">
                            <p:stCondLst>
                              <p:cond delay="0"/>
                            </p:stCondLst>
                            <p:childTnLst>
                              <p:par>
                                <p:cTn id="21" presetID="32" presetClass="emph" presetSubtype="0" fill="hold" grpId="0" nodeType="clickEffect">
                                  <p:stCondLst>
                                    <p:cond delay="0"/>
                                  </p:stCondLst>
                                  <p:childTnLst>
                                    <p:animRot by="120000">
                                      <p:cBhvr>
                                        <p:cTn id="22" dur="100" fill="hold">
                                          <p:stCondLst>
                                            <p:cond delay="0"/>
                                          </p:stCondLst>
                                        </p:cTn>
                                        <p:tgtEl>
                                          <p:spTgt spid="17"/>
                                        </p:tgtEl>
                                        <p:attrNameLst>
                                          <p:attrName>r</p:attrName>
                                        </p:attrNameLst>
                                      </p:cBhvr>
                                    </p:animRot>
                                    <p:animRot by="-240000">
                                      <p:cBhvr>
                                        <p:cTn id="23" dur="200" fill="hold">
                                          <p:stCondLst>
                                            <p:cond delay="200"/>
                                          </p:stCondLst>
                                        </p:cTn>
                                        <p:tgtEl>
                                          <p:spTgt spid="17"/>
                                        </p:tgtEl>
                                        <p:attrNameLst>
                                          <p:attrName>r</p:attrName>
                                        </p:attrNameLst>
                                      </p:cBhvr>
                                    </p:animRot>
                                    <p:animRot by="240000">
                                      <p:cBhvr>
                                        <p:cTn id="24" dur="200" fill="hold">
                                          <p:stCondLst>
                                            <p:cond delay="400"/>
                                          </p:stCondLst>
                                        </p:cTn>
                                        <p:tgtEl>
                                          <p:spTgt spid="17"/>
                                        </p:tgtEl>
                                        <p:attrNameLst>
                                          <p:attrName>r</p:attrName>
                                        </p:attrNameLst>
                                      </p:cBhvr>
                                    </p:animRot>
                                    <p:animRot by="-240000">
                                      <p:cBhvr>
                                        <p:cTn id="25" dur="200" fill="hold">
                                          <p:stCondLst>
                                            <p:cond delay="600"/>
                                          </p:stCondLst>
                                        </p:cTn>
                                        <p:tgtEl>
                                          <p:spTgt spid="17"/>
                                        </p:tgtEl>
                                        <p:attrNameLst>
                                          <p:attrName>r</p:attrName>
                                        </p:attrNameLst>
                                      </p:cBhvr>
                                    </p:animRot>
                                    <p:animRot by="120000">
                                      <p:cBhvr>
                                        <p:cTn id="26" dur="200" fill="hold">
                                          <p:stCondLst>
                                            <p:cond delay="800"/>
                                          </p:stCondLst>
                                        </p:cTn>
                                        <p:tgtEl>
                                          <p:spTgt spid="17"/>
                                        </p:tgtEl>
                                        <p:attrNameLst>
                                          <p:attrName>r</p:attrName>
                                        </p:attrNameLst>
                                      </p:cBhvr>
                                    </p:animRot>
                                  </p:childTnLst>
                                  <p:subTnLst>
                                    <p:audio>
                                      <p:cMediaNode>
                                        <p:cTn display="0" masterRel="sameClick">
                                          <p:stCondLst>
                                            <p:cond evt="begin" delay="0">
                                              <p:tn val="21"/>
                                            </p:cond>
                                          </p:stCondLst>
                                          <p:endCondLst>
                                            <p:cond evt="onStopAudio" delay="0">
                                              <p:tgtEl>
                                                <p:sldTgt/>
                                              </p:tgtEl>
                                            </p:cond>
                                          </p:endCondLst>
                                        </p:cTn>
                                        <p:tgtEl>
                                          <p:sndTgt r:embed="rId4" name="hammer.wav"/>
                                        </p:tgtEl>
                                      </p:cMediaNode>
                                    </p:audio>
                                  </p:subTnLst>
                                </p:cTn>
                              </p:par>
                              <p:par>
                                <p:cTn id="27" presetID="1" presetClass="mediacall" presetSubtype="0" fill="hold" nodeType="withEffect">
                                  <p:stCondLst>
                                    <p:cond delay="0"/>
                                  </p:stCondLst>
                                  <p:childTnLst>
                                    <p:cmd type="call" cmd="playFrom(0.0)">
                                      <p:cBhvr>
                                        <p:cTn id="28" dur="1685" fill="hold"/>
                                        <p:tgtEl>
                                          <p:spTgt spid="20"/>
                                        </p:tgtEl>
                                      </p:cBhvr>
                                    </p:cmd>
                                  </p:childTnLst>
                                </p:cTn>
                              </p:par>
                            </p:childTnLst>
                          </p:cTn>
                        </p:par>
                      </p:childTnLst>
                    </p:cTn>
                  </p:par>
                </p:childTnLst>
              </p:cTn>
              <p:nextCondLst>
                <p:cond evt="onClick" delay="0">
                  <p:tgtEl>
                    <p:spTgt spid="17"/>
                  </p:tgtEl>
                </p:cond>
              </p:nextCondLst>
            </p:seq>
            <p:seq concurrent="1" nextAc="seek">
              <p:cTn id="29" restart="whenNotActive" fill="hold" evtFilter="cancelBubble" nodeType="interactiveSeq">
                <p:stCondLst>
                  <p:cond evt="onClick" delay="0">
                    <p:tgtEl>
                      <p:spTgt spid="18"/>
                    </p:tgtEl>
                  </p:cond>
                </p:stCondLst>
                <p:endSync evt="end" delay="0">
                  <p:rtn val="all"/>
                </p:endSync>
                <p:childTnLst>
                  <p:par>
                    <p:cTn id="30" fill="hold">
                      <p:stCondLst>
                        <p:cond delay="0"/>
                      </p:stCondLst>
                      <p:childTnLst>
                        <p:par>
                          <p:cTn id="31" fill="hold">
                            <p:stCondLst>
                              <p:cond delay="0"/>
                            </p:stCondLst>
                            <p:childTnLst>
                              <p:par>
                                <p:cTn id="32" presetID="32" presetClass="emph" presetSubtype="0" fill="hold" grpId="0" nodeType="clickEffect">
                                  <p:stCondLst>
                                    <p:cond delay="0"/>
                                  </p:stCondLst>
                                  <p:childTnLst>
                                    <p:animRot by="120000">
                                      <p:cBhvr>
                                        <p:cTn id="33" dur="100" fill="hold">
                                          <p:stCondLst>
                                            <p:cond delay="0"/>
                                          </p:stCondLst>
                                        </p:cTn>
                                        <p:tgtEl>
                                          <p:spTgt spid="18"/>
                                        </p:tgtEl>
                                        <p:attrNameLst>
                                          <p:attrName>r</p:attrName>
                                        </p:attrNameLst>
                                      </p:cBhvr>
                                    </p:animRot>
                                    <p:animRot by="-240000">
                                      <p:cBhvr>
                                        <p:cTn id="34" dur="200" fill="hold">
                                          <p:stCondLst>
                                            <p:cond delay="200"/>
                                          </p:stCondLst>
                                        </p:cTn>
                                        <p:tgtEl>
                                          <p:spTgt spid="18"/>
                                        </p:tgtEl>
                                        <p:attrNameLst>
                                          <p:attrName>r</p:attrName>
                                        </p:attrNameLst>
                                      </p:cBhvr>
                                    </p:animRot>
                                    <p:animRot by="240000">
                                      <p:cBhvr>
                                        <p:cTn id="35" dur="200" fill="hold">
                                          <p:stCondLst>
                                            <p:cond delay="400"/>
                                          </p:stCondLst>
                                        </p:cTn>
                                        <p:tgtEl>
                                          <p:spTgt spid="18"/>
                                        </p:tgtEl>
                                        <p:attrNameLst>
                                          <p:attrName>r</p:attrName>
                                        </p:attrNameLst>
                                      </p:cBhvr>
                                    </p:animRot>
                                    <p:animRot by="-240000">
                                      <p:cBhvr>
                                        <p:cTn id="36" dur="200" fill="hold">
                                          <p:stCondLst>
                                            <p:cond delay="600"/>
                                          </p:stCondLst>
                                        </p:cTn>
                                        <p:tgtEl>
                                          <p:spTgt spid="18"/>
                                        </p:tgtEl>
                                        <p:attrNameLst>
                                          <p:attrName>r</p:attrName>
                                        </p:attrNameLst>
                                      </p:cBhvr>
                                    </p:animRot>
                                    <p:animRot by="120000">
                                      <p:cBhvr>
                                        <p:cTn id="37" dur="200" fill="hold">
                                          <p:stCondLst>
                                            <p:cond delay="800"/>
                                          </p:stCondLst>
                                        </p:cTn>
                                        <p:tgtEl>
                                          <p:spTgt spid="18"/>
                                        </p:tgtEl>
                                        <p:attrNameLst>
                                          <p:attrName>r</p:attrName>
                                        </p:attrNameLst>
                                      </p:cBhvr>
                                    </p:animRot>
                                  </p:childTnLst>
                                  <p:subTnLst>
                                    <p:audio>
                                      <p:cMediaNode>
                                        <p:cTn display="0" masterRel="sameClick">
                                          <p:stCondLst>
                                            <p:cond evt="begin" delay="0">
                                              <p:tn val="32"/>
                                            </p:cond>
                                          </p:stCondLst>
                                          <p:endCondLst>
                                            <p:cond evt="onStopAudio" delay="0">
                                              <p:tgtEl>
                                                <p:sldTgt/>
                                              </p:tgtEl>
                                            </p:cond>
                                          </p:endCondLst>
                                        </p:cTn>
                                        <p:tgtEl>
                                          <p:sndTgt r:embed="rId4" name="hammer.wav"/>
                                        </p:tgtEl>
                                      </p:cMediaNode>
                                    </p:audio>
                                  </p:subTnLst>
                                </p:cTn>
                              </p:par>
                              <p:par>
                                <p:cTn id="38" presetID="1" presetClass="mediacall" presetSubtype="0" fill="hold" nodeType="withEffect">
                                  <p:stCondLst>
                                    <p:cond delay="0"/>
                                  </p:stCondLst>
                                  <p:childTnLst>
                                    <p:cmd type="call" cmd="playFrom(0.0)">
                                      <p:cBhvr>
                                        <p:cTn id="39" dur="1685" fill="hold"/>
                                        <p:tgtEl>
                                          <p:spTgt spid="20"/>
                                        </p:tgtEl>
                                      </p:cBhvr>
                                    </p:cmd>
                                  </p:childTnLst>
                                </p:cTn>
                              </p:par>
                            </p:childTnLst>
                          </p:cTn>
                        </p:par>
                      </p:childTnLst>
                    </p:cTn>
                  </p:par>
                </p:childTnLst>
              </p:cTn>
              <p:nextCondLst>
                <p:cond evt="onClick" delay="0">
                  <p:tgtEl>
                    <p:spTgt spid="18"/>
                  </p:tgtEl>
                </p:cond>
              </p:nextCondLst>
            </p:seq>
            <p:seq concurrent="1" nextAc="seek">
              <p:cTn id="40" restart="whenNotActive" fill="hold" evtFilter="cancelBubble" nodeType="interactiveSeq">
                <p:stCondLst>
                  <p:cond evt="onClick" delay="0">
                    <p:tgtEl>
                      <p:spTgt spid="19"/>
                    </p:tgtEl>
                  </p:cond>
                </p:stCondLst>
                <p:endSync evt="end" delay="0">
                  <p:rtn val="all"/>
                </p:endSync>
                <p:childTnLst>
                  <p:par>
                    <p:cTn id="41" fill="hold">
                      <p:stCondLst>
                        <p:cond delay="0"/>
                      </p:stCondLst>
                      <p:childTnLst>
                        <p:par>
                          <p:cTn id="42" fill="hold">
                            <p:stCondLst>
                              <p:cond delay="0"/>
                            </p:stCondLst>
                            <p:childTnLst>
                              <p:par>
                                <p:cTn id="43" presetID="42" presetClass="path" presetSubtype="0" accel="50000" decel="50000" fill="hold" grpId="0" nodeType="clickEffect">
                                  <p:stCondLst>
                                    <p:cond delay="0"/>
                                  </p:stCondLst>
                                  <p:childTnLst>
                                    <p:animMotion origin="layout" path="M -4.44444E-6 0.04784 L -0.70902 0.65031 " pathEditMode="relative" rAng="0" ptsTypes="AA">
                                      <p:cBhvr>
                                        <p:cTn id="44" dur="2000" fill="hold"/>
                                        <p:tgtEl>
                                          <p:spTgt spid="19"/>
                                        </p:tgtEl>
                                        <p:attrNameLst>
                                          <p:attrName>ppt_x</p:attrName>
                                          <p:attrName>ppt_y</p:attrName>
                                        </p:attrNameLst>
                                      </p:cBhvr>
                                      <p:rCtr x="-35451" y="30123"/>
                                    </p:animMotion>
                                  </p:childTnLst>
                                  <p:subTnLst>
                                    <p:audio>
                                      <p:cMediaNode vol="100000">
                                        <p:cTn display="0" masterRel="sameClick">
                                          <p:stCondLst>
                                            <p:cond evt="begin" delay="0">
                                              <p:tn val="43"/>
                                            </p:cond>
                                          </p:stCondLst>
                                          <p:endCondLst>
                                            <p:cond evt="onStopAudio" delay="0">
                                              <p:tgtEl>
                                                <p:sldTgt/>
                                              </p:tgtEl>
                                            </p:cond>
                                          </p:endCondLst>
                                        </p:cTn>
                                        <p:tgtEl>
                                          <p:sndTgt r:embed="rId5" name="applause.wav"/>
                                        </p:tgtEl>
                                      </p:cMediaNode>
                                    </p:audio>
                                  </p:subTnLst>
                                </p:cTn>
                              </p:par>
                            </p:childTnLst>
                          </p:cTn>
                        </p:par>
                      </p:childTnLst>
                    </p:cTn>
                  </p:par>
                </p:childTnLst>
              </p:cTn>
              <p:nextCondLst>
                <p:cond evt="onClick" delay="0">
                  <p:tgtEl>
                    <p:spTgt spid="19"/>
                  </p:tgtEl>
                </p:cond>
              </p:nextCondLst>
            </p:seq>
            <p:audio>
              <p:cMediaNode vol="100000">
                <p:cTn id="45" fill="hold" display="0">
                  <p:stCondLst>
                    <p:cond delay="indefinite"/>
                  </p:stCondLst>
                  <p:endCondLst>
                    <p:cond evt="onStopAudio" delay="0">
                      <p:tgtEl>
                        <p:sldTgt/>
                      </p:tgtEl>
                    </p:cond>
                  </p:endCondLst>
                </p:cTn>
                <p:tgtEl>
                  <p:spTgt spid="20"/>
                </p:tgtEl>
              </p:cMediaNode>
            </p:audio>
          </p:childTnLst>
        </p:cTn>
      </p:par>
    </p:tnLst>
    <p:bldLst>
      <p:bldP spid="13" grpId="0" animBg="1"/>
      <p:bldP spid="17" grpId="0" animBg="1"/>
      <p:bldP spid="18" grpId="0" animBg="1"/>
      <p:bldP spid="19" grpId="0" animBg="1"/>
      <p:bldP spid="1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N.mp4">
            <a:hlinkClick r:id="" action="ppaction://media"/>
          </p:cNvPr>
          <p:cNvPicPr>
            <a:picLocks noGrp="1" noChangeAspect="1"/>
          </p:cNvPicPr>
          <p:nvPr>
            <p:ph sz="half" idx="1"/>
            <a:videoFile r:link="rId2"/>
            <p:extLst>
              <p:ext uri="{DAA4B4D4-6D71-4841-9C94-3DE7FCFB9230}">
                <p14:media xmlns:p14="http://schemas.microsoft.com/office/powerpoint/2010/main" r:embed="rId1"/>
              </p:ext>
            </p:extLst>
          </p:nvPr>
        </p:nvPicPr>
        <p:blipFill>
          <a:blip r:embed="rId6"/>
          <a:stretch>
            <a:fillRect/>
          </a:stretch>
        </p:blipFill>
        <p:spPr>
          <a:xfrm>
            <a:off x="0" y="361950"/>
            <a:ext cx="4630738" cy="4630738"/>
          </a:xfrm>
        </p:spPr>
      </p:pic>
      <p:pic>
        <p:nvPicPr>
          <p:cNvPr id="8" name="Ô.mp4">
            <a:hlinkClick r:id="" action="ppaction://media"/>
          </p:cNvPr>
          <p:cNvPicPr>
            <a:picLocks noGrp="1" noChangeAspect="1"/>
          </p:cNvPicPr>
          <p:nvPr>
            <p:ph sz="half" idx="2"/>
            <a:videoFile r:link="rId4"/>
            <p:extLst>
              <p:ext uri="{DAA4B4D4-6D71-4841-9C94-3DE7FCFB9230}">
                <p14:media xmlns:p14="http://schemas.microsoft.com/office/powerpoint/2010/main" r:embed="rId3"/>
              </p:ext>
            </p:extLst>
          </p:nvPr>
        </p:nvPicPr>
        <p:blipFill>
          <a:blip r:embed="rId7"/>
          <a:stretch>
            <a:fillRect/>
          </a:stretch>
        </p:blipFill>
        <p:spPr>
          <a:xfrm>
            <a:off x="4549548" y="361950"/>
            <a:ext cx="4630738" cy="4630738"/>
          </a:xfrm>
        </p:spPr>
      </p:pic>
    </p:spTree>
    <p:extLst>
      <p:ext uri="{BB962C8B-B14F-4D97-AF65-F5344CB8AC3E}">
        <p14:creationId xmlns:p14="http://schemas.microsoft.com/office/powerpoint/2010/main" val="168144514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7"/>
                                        </p:tgtEl>
                                      </p:cBhvr>
                                    </p:cmd>
                                  </p:childTnLst>
                                </p:cTn>
                              </p:par>
                            </p:childTnLst>
                          </p:cTn>
                        </p:par>
                      </p:childTnLst>
                    </p:cTn>
                  </p:par>
                </p:childTnLst>
              </p:cTn>
              <p:nextCondLst>
                <p:cond evt="onClick" delay="0">
                  <p:tgtEl>
                    <p:spTgt spid="7"/>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video>
              <p:cMediaNode vol="80000">
                <p:cTn id="13" fill="hold" display="0">
                  <p:stCondLst>
                    <p:cond delay="indefinite"/>
                  </p:stCondLst>
                </p:cTn>
                <p:tgtEl>
                  <p:spTgt spid="8"/>
                </p:tgtEl>
              </p:cMediaNode>
            </p:vide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215900" y="353540"/>
            <a:ext cx="8724900" cy="4351810"/>
            <a:chOff x="190500" y="133350"/>
            <a:chExt cx="8724900" cy="4351810"/>
          </a:xfrm>
        </p:grpSpPr>
        <p:pic>
          <p:nvPicPr>
            <p:cNvPr id="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8388"/>
            <a:stretch/>
          </p:blipFill>
          <p:spPr bwMode="auto">
            <a:xfrm>
              <a:off x="190500" y="2404505"/>
              <a:ext cx="8724900" cy="2080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500" y="133350"/>
              <a:ext cx="8724900" cy="2271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5" name="Rectangle 4"/>
          <p:cNvSpPr/>
          <p:nvPr/>
        </p:nvSpPr>
        <p:spPr>
          <a:xfrm>
            <a:off x="852714" y="831850"/>
            <a:ext cx="9067800" cy="630942"/>
          </a:xfrm>
          <a:prstGeom prst="rect">
            <a:avLst/>
          </a:prstGeom>
        </p:spPr>
        <p:txBody>
          <a:bodyPr wrap="square">
            <a:spAutoFit/>
          </a:bodyPr>
          <a:lstStyle/>
          <a:p>
            <a:pPr algn="just"/>
            <a:r>
              <a:rPr lang="en-US" sz="3500" b="1" smtClean="0">
                <a:solidFill>
                  <a:srgbClr val="7030A0"/>
                </a:solidFill>
                <a:latin typeface="HP001 5 hàng" pitchFamily="34" charset="0"/>
              </a:rPr>
              <a:t>a. </a:t>
            </a:r>
            <a:r>
              <a:rPr lang="vi-VN" sz="3500" b="1">
                <a:solidFill>
                  <a:srgbClr val="7030A0"/>
                </a:solidFill>
                <a:latin typeface="HP001 5 hàng" pitchFamily="34" charset="0"/>
              </a:rPr>
              <a:t>Nam </a:t>
            </a:r>
            <a:r>
              <a:rPr lang="el-GR" sz="3500" b="1">
                <a:solidFill>
                  <a:srgbClr val="7030A0"/>
                </a:solidFill>
                <a:latin typeface="HP001 5 hàng" pitchFamily="34" charset="0"/>
              </a:rPr>
              <a:t>η</a:t>
            </a:r>
            <a:r>
              <a:rPr lang="vi-VN" sz="3500" b="1">
                <a:solidFill>
                  <a:srgbClr val="7030A0"/>
                </a:solidFill>
                <a:latin typeface="HP001 5 hàng" pitchFamily="34" charset="0"/>
              </a:rPr>
              <a:t>a</a:t>
            </a:r>
            <a:r>
              <a:rPr lang="el-GR" sz="3500" b="1">
                <a:solidFill>
                  <a:srgbClr val="7030A0"/>
                </a:solidFill>
                <a:latin typeface="HP001 5 hàng" pitchFamily="34" charset="0"/>
              </a:rPr>
              <a:t>ζ </a:t>
            </a:r>
            <a:r>
              <a:rPr lang="vi-VN" sz="3500" b="1">
                <a:solidFill>
                  <a:srgbClr val="7030A0"/>
                </a:solidFill>
                <a:latin typeface="HP001 5 hàng" pitchFamily="34" charset="0"/>
              </a:rPr>
              <a:t>Ǉrí w</a:t>
            </a:r>
            <a:r>
              <a:rPr lang="el-GR" sz="3500" b="1">
                <a:solidFill>
                  <a:srgbClr val="7030A0"/>
                </a:solidFill>
                <a:latin typeface="HP001 5 hàng" pitchFamily="34" charset="0"/>
              </a:rPr>
              <a:t>θ</a:t>
            </a:r>
            <a:r>
              <a:rPr lang="vi-VN" sz="3500" b="1">
                <a:solidFill>
                  <a:srgbClr val="7030A0"/>
                </a:solidFill>
                <a:latin typeface="HP001 5 hàng" pitchFamily="34" charset="0"/>
              </a:rPr>
              <a:t>ĩ wgay ǟa lƟ </a:t>
            </a:r>
            <a:r>
              <a:rPr lang="vi-VN" sz="3500" b="1" smtClean="0">
                <a:solidFill>
                  <a:srgbClr val="7030A0"/>
                </a:solidFill>
                <a:latin typeface="HP001 5 hàng" pitchFamily="34" charset="0"/>
              </a:rPr>
              <a:t>giải</a:t>
            </a:r>
            <a:endParaRPr lang="en-US" sz="3500" b="1">
              <a:solidFill>
                <a:srgbClr val="7030A0"/>
              </a:solidFill>
              <a:latin typeface="HP001 4 hàng" pitchFamily="34" charset="0"/>
            </a:endParaRPr>
          </a:p>
        </p:txBody>
      </p:sp>
      <p:sp>
        <p:nvSpPr>
          <p:cNvPr id="8" name="Rectangle 7"/>
          <p:cNvSpPr/>
          <p:nvPr/>
        </p:nvSpPr>
        <p:spPr>
          <a:xfrm>
            <a:off x="165100" y="1534408"/>
            <a:ext cx="9067800" cy="630942"/>
          </a:xfrm>
          <a:prstGeom prst="rect">
            <a:avLst/>
          </a:prstGeom>
        </p:spPr>
        <p:txBody>
          <a:bodyPr wrap="square">
            <a:spAutoFit/>
          </a:bodyPr>
          <a:lstStyle/>
          <a:p>
            <a:pPr algn="just"/>
            <a:r>
              <a:rPr lang="el-GR" sz="3500" b="1">
                <a:solidFill>
                  <a:srgbClr val="7030A0"/>
                </a:solidFill>
                <a:latin typeface="HP001 5 hàng" pitchFamily="34" charset="0"/>
              </a:rPr>
              <a:t>ε</a:t>
            </a:r>
            <a:r>
              <a:rPr lang="vi-VN" sz="3500" b="1">
                <a:solidFill>
                  <a:srgbClr val="7030A0"/>
                </a:solidFill>
                <a:latin typeface="HP001 5 hàng" pitchFamily="34" charset="0"/>
              </a:rPr>
              <a:t>o câu </a:t>
            </a:r>
            <a:r>
              <a:rPr lang="vi-VN" sz="3500" b="1" smtClean="0">
                <a:solidFill>
                  <a:srgbClr val="7030A0"/>
                </a:solidFill>
                <a:latin typeface="HP001 5 hàng" pitchFamily="34" charset="0"/>
              </a:rPr>
              <a:t>đố</a:t>
            </a:r>
            <a:r>
              <a:rPr lang="en-US" sz="3500" b="1" smtClean="0">
                <a:solidFill>
                  <a:srgbClr val="7030A0"/>
                </a:solidFill>
                <a:latin typeface="HP001 5 hàng" pitchFamily="34" charset="0"/>
              </a:rPr>
              <a:t>.</a:t>
            </a:r>
            <a:endParaRPr lang="en-US" sz="3500" b="1">
              <a:solidFill>
                <a:srgbClr val="7030A0"/>
              </a:solidFill>
              <a:latin typeface="HP001 4 hàng" pitchFamily="34" charset="0"/>
            </a:endParaRPr>
          </a:p>
        </p:txBody>
      </p:sp>
      <p:sp>
        <p:nvSpPr>
          <p:cNvPr id="9" name="Rectangle 8"/>
          <p:cNvSpPr/>
          <p:nvPr/>
        </p:nvSpPr>
        <p:spPr>
          <a:xfrm>
            <a:off x="840014" y="2228850"/>
            <a:ext cx="9067800" cy="630942"/>
          </a:xfrm>
          <a:prstGeom prst="rect">
            <a:avLst/>
          </a:prstGeom>
        </p:spPr>
        <p:txBody>
          <a:bodyPr wrap="square">
            <a:spAutoFit/>
          </a:bodyPr>
          <a:lstStyle/>
          <a:p>
            <a:pPr algn="just"/>
            <a:r>
              <a:rPr lang="en-US" sz="3500" b="1" smtClean="0">
                <a:solidFill>
                  <a:srgbClr val="7030A0"/>
                </a:solidFill>
                <a:latin typeface="HP001 5 hàng" pitchFamily="34" charset="0"/>
              </a:rPr>
              <a:t>b. </a:t>
            </a:r>
            <a:r>
              <a:rPr lang="vi-VN" sz="3500" b="1">
                <a:solidFill>
                  <a:srgbClr val="7030A0"/>
                </a:solidFill>
                <a:latin typeface="HP001 5 hàng" pitchFamily="34" charset="0"/>
              </a:rPr>
              <a:t>Ông </a:t>
            </a:r>
            <a:r>
              <a:rPr lang="el-GR" sz="3500" b="1">
                <a:solidFill>
                  <a:srgbClr val="7030A0"/>
                </a:solidFill>
                <a:latin typeface="HP001 5 hàng" pitchFamily="34" charset="0"/>
              </a:rPr>
              <a:t>ΓϜ ε</a:t>
            </a:r>
            <a:r>
              <a:rPr lang="vi-VN" sz="3500" b="1">
                <a:solidFill>
                  <a:srgbClr val="7030A0"/>
                </a:solidFill>
                <a:latin typeface="HP001 5 hàng" pitchFamily="34" charset="0"/>
              </a:rPr>
              <a:t>o em w</a:t>
            </a:r>
            <a:r>
              <a:rPr lang="el-GR" sz="3500" b="1">
                <a:solidFill>
                  <a:srgbClr val="7030A0"/>
                </a:solidFill>
                <a:latin typeface="HP001 5 hàng" pitchFamily="34" charset="0"/>
              </a:rPr>
              <a:t>Ή; </a:t>
            </a:r>
            <a:r>
              <a:rPr lang="vi-VN" sz="3500" b="1">
                <a:solidFill>
                  <a:srgbClr val="7030A0"/>
                </a:solidFill>
                <a:latin typeface="HP001 5 hàng" pitchFamily="34" charset="0"/>
              </a:rPr>
              <a:t>jŎ câu </a:t>
            </a:r>
            <a:r>
              <a:rPr lang="el-GR" sz="3500" b="1">
                <a:solidFill>
                  <a:srgbClr val="7030A0"/>
                </a:solidFill>
                <a:latin typeface="HP001 5 hàng" pitchFamily="34" charset="0"/>
              </a:rPr>
              <a:t>ε</a:t>
            </a:r>
            <a:r>
              <a:rPr lang="vi-VN" sz="3500" b="1">
                <a:solidFill>
                  <a:srgbClr val="7030A0"/>
                </a:solidFill>
                <a:latin typeface="HP001 5 hàng" pitchFamily="34" charset="0"/>
              </a:rPr>
              <a:t>u</a:t>
            </a:r>
            <a:r>
              <a:rPr lang="el-GR" sz="3500" b="1">
                <a:solidFill>
                  <a:srgbClr val="7030A0"/>
                </a:solidFill>
                <a:latin typeface="HP001 5 hàng" pitchFamily="34" charset="0"/>
              </a:rPr>
              <a:t>ΐ</a:t>
            </a:r>
            <a:r>
              <a:rPr lang="vi-VN" sz="3500" b="1" smtClean="0">
                <a:solidFill>
                  <a:srgbClr val="7030A0"/>
                </a:solidFill>
                <a:latin typeface="HP001 5 hàng" pitchFamily="34" charset="0"/>
              </a:rPr>
              <a:t>İn</a:t>
            </a:r>
            <a:endParaRPr lang="en-US" sz="3500" b="1">
              <a:solidFill>
                <a:srgbClr val="7030A0"/>
              </a:solidFill>
              <a:latin typeface="HP001 4 hàng" pitchFamily="34" charset="0"/>
            </a:endParaRPr>
          </a:p>
        </p:txBody>
      </p:sp>
      <p:sp>
        <p:nvSpPr>
          <p:cNvPr id="10" name="Rectangle 9"/>
          <p:cNvSpPr/>
          <p:nvPr/>
        </p:nvSpPr>
        <p:spPr>
          <a:xfrm>
            <a:off x="152400" y="2918708"/>
            <a:ext cx="9067800" cy="630942"/>
          </a:xfrm>
          <a:prstGeom prst="rect">
            <a:avLst/>
          </a:prstGeom>
        </p:spPr>
        <p:txBody>
          <a:bodyPr wrap="square">
            <a:spAutoFit/>
          </a:bodyPr>
          <a:lstStyle/>
          <a:p>
            <a:pPr algn="just"/>
            <a:r>
              <a:rPr lang="vi-VN" sz="3500" b="1">
                <a:solidFill>
                  <a:srgbClr val="7030A0"/>
                </a:solidFill>
                <a:latin typeface="HP001 5 hàng" pitchFamily="34" charset="0"/>
              </a:rPr>
              <a:t>cảm đųg</a:t>
            </a:r>
            <a:r>
              <a:rPr lang="en-US" sz="3500" b="1" smtClean="0">
                <a:solidFill>
                  <a:srgbClr val="7030A0"/>
                </a:solidFill>
                <a:latin typeface="HP001 5 hàng" pitchFamily="34" charset="0"/>
              </a:rPr>
              <a:t>.</a:t>
            </a:r>
            <a:endParaRPr lang="en-US" sz="3500" b="1">
              <a:solidFill>
                <a:srgbClr val="7030A0"/>
              </a:solidFill>
              <a:latin typeface="HP001 4 hàng" pitchFamily="34" charset="0"/>
            </a:endParaRPr>
          </a:p>
        </p:txBody>
      </p:sp>
    </p:spTree>
    <p:extLst>
      <p:ext uri="{BB962C8B-B14F-4D97-AF65-F5344CB8AC3E}">
        <p14:creationId xmlns:p14="http://schemas.microsoft.com/office/powerpoint/2010/main" val="2328629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9"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46113" y="57150"/>
            <a:ext cx="8399318" cy="523087"/>
          </a:xfrm>
          <a:prstGeom prst="rect">
            <a:avLst/>
          </a:prstGeom>
          <a:noFill/>
        </p:spPr>
        <p:txBody>
          <a:bodyPr wrap="square" lIns="91305" tIns="45654" rIns="91305" bIns="45654" rtlCol="0">
            <a:spAutoFit/>
          </a:bodyPr>
          <a:lstStyle/>
          <a:p>
            <a:pPr algn="just"/>
            <a:r>
              <a:rPr lang="en-US" sz="2800" b="1" smtClean="0">
                <a:latin typeface="Arial" pitchFamily="34" charset="0"/>
                <a:ea typeface="Arial-Rounded" pitchFamily="34" charset="0"/>
                <a:cs typeface="Arial" pitchFamily="34" charset="0"/>
              </a:rPr>
              <a:t>Kể lại câu chuyện </a:t>
            </a:r>
            <a:r>
              <a:rPr lang="en-US" sz="2800" b="1" i="1" smtClean="0">
                <a:latin typeface="Arial" pitchFamily="34" charset="0"/>
                <a:ea typeface="Arial-Rounded" pitchFamily="34" charset="0"/>
                <a:cs typeface="Arial" pitchFamily="34" charset="0"/>
              </a:rPr>
              <a:t>Kiến và chim bồ câu</a:t>
            </a:r>
            <a:r>
              <a:rPr lang="en-US" sz="2800" b="1" smtClean="0">
                <a:latin typeface="Arial" pitchFamily="34" charset="0"/>
                <a:ea typeface="Arial-Rounded" pitchFamily="34" charset="0"/>
                <a:cs typeface="Arial" pitchFamily="34" charset="0"/>
              </a:rPr>
              <a:t> </a:t>
            </a:r>
            <a:endParaRPr lang="en-US" sz="2800" b="1">
              <a:latin typeface="Arial" pitchFamily="34" charset="0"/>
              <a:ea typeface="Arial-Rounded" pitchFamily="34" charset="0"/>
              <a:cs typeface="Arial" pitchFamily="34" charset="0"/>
            </a:endParaRPr>
          </a:p>
        </p:txBody>
      </p:sp>
      <p:sp>
        <p:nvSpPr>
          <p:cNvPr id="7" name="Oval 6"/>
          <p:cNvSpPr/>
          <p:nvPr/>
        </p:nvSpPr>
        <p:spPr>
          <a:xfrm>
            <a:off x="-1295400" y="165456"/>
            <a:ext cx="609600" cy="609600"/>
          </a:xfrm>
          <a:prstGeom prst="ellipse">
            <a:avLst/>
          </a:prstGeom>
          <a:solidFill>
            <a:srgbClr val="FD49B0"/>
          </a:solidFill>
          <a:ln>
            <a:noFill/>
          </a:ln>
        </p:spPr>
        <p:style>
          <a:lnRef idx="2">
            <a:schemeClr val="accent1">
              <a:shade val="50000"/>
            </a:schemeClr>
          </a:lnRef>
          <a:fillRef idx="1">
            <a:schemeClr val="accent1"/>
          </a:fillRef>
          <a:effectRef idx="0">
            <a:schemeClr val="accent1"/>
          </a:effectRef>
          <a:fontRef idx="minor">
            <a:schemeClr val="lt1"/>
          </a:fontRef>
        </p:style>
        <p:txBody>
          <a:bodyPr lIns="91318" tIns="45660" rIns="91318" bIns="45660" rtlCol="0" anchor="ctr"/>
          <a:lstStyle/>
          <a:p>
            <a:pPr algn="ctr"/>
            <a:r>
              <a:rPr lang="en-US" sz="2800" b="1" smtClean="0">
                <a:solidFill>
                  <a:schemeClr val="bg1"/>
                </a:solidFill>
                <a:latin typeface="Arial Rounded MT Bold" pitchFamily="34" charset="0"/>
                <a:cs typeface="Times New Roman" pitchFamily="18" charset="0"/>
              </a:rPr>
              <a:t>6</a:t>
            </a:r>
            <a:endParaRPr lang="en-US" sz="2800" b="1">
              <a:solidFill>
                <a:schemeClr val="bg1"/>
              </a:solidFill>
              <a:latin typeface="Arial Rounded MT Bold" pitchFamily="34" charset="0"/>
              <a:cs typeface="Times New Roman" pitchFamily="18"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050"/>
            <a:ext cx="646113"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590550"/>
            <a:ext cx="2286000" cy="19406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7799" y="2890039"/>
            <a:ext cx="2286001" cy="19136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47800" y="604040"/>
            <a:ext cx="2286001" cy="19136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5"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05400" y="2876550"/>
            <a:ext cx="2286000" cy="19406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346202" y="2447543"/>
            <a:ext cx="2438400" cy="369332"/>
          </a:xfrm>
          <a:prstGeom prst="rect">
            <a:avLst/>
          </a:prstGeom>
          <a:noFill/>
        </p:spPr>
        <p:txBody>
          <a:bodyPr wrap="square" rtlCol="0">
            <a:spAutoFit/>
          </a:bodyPr>
          <a:lstStyle/>
          <a:p>
            <a:r>
              <a:rPr lang="en-US" b="1" smtClean="0">
                <a:latin typeface="Arial" pitchFamily="34" charset="0"/>
                <a:cs typeface="Arial" pitchFamily="34" charset="0"/>
              </a:rPr>
              <a:t>Một con kiến (…)</a:t>
            </a:r>
            <a:endParaRPr lang="en-US" b="1">
              <a:latin typeface="Arial" pitchFamily="34" charset="0"/>
              <a:cs typeface="Arial" pitchFamily="34" charset="0"/>
            </a:endParaRPr>
          </a:p>
        </p:txBody>
      </p:sp>
      <p:sp>
        <p:nvSpPr>
          <p:cNvPr id="18" name="TextBox 17"/>
          <p:cNvSpPr txBox="1"/>
          <p:nvPr/>
        </p:nvSpPr>
        <p:spPr>
          <a:xfrm>
            <a:off x="5029200" y="2447543"/>
            <a:ext cx="3429000" cy="369332"/>
          </a:xfrm>
          <a:prstGeom prst="rect">
            <a:avLst/>
          </a:prstGeom>
          <a:noFill/>
        </p:spPr>
        <p:txBody>
          <a:bodyPr wrap="square" rtlCol="0">
            <a:spAutoFit/>
          </a:bodyPr>
          <a:lstStyle/>
          <a:p>
            <a:r>
              <a:rPr lang="en-US" b="1" smtClean="0">
                <a:latin typeface="Arial" pitchFamily="34" charset="0"/>
                <a:cs typeface="Arial" pitchFamily="34" charset="0"/>
              </a:rPr>
              <a:t>Nghe tiếng kê cứu (…)</a:t>
            </a:r>
            <a:endParaRPr lang="en-US" b="1">
              <a:latin typeface="Arial" pitchFamily="34" charset="0"/>
              <a:cs typeface="Arial" pitchFamily="34" charset="0"/>
            </a:endParaRPr>
          </a:p>
        </p:txBody>
      </p:sp>
      <p:sp>
        <p:nvSpPr>
          <p:cNvPr id="19" name="TextBox 18"/>
          <p:cNvSpPr txBox="1"/>
          <p:nvPr/>
        </p:nvSpPr>
        <p:spPr>
          <a:xfrm>
            <a:off x="1360716" y="4748892"/>
            <a:ext cx="2830284" cy="369332"/>
          </a:xfrm>
          <a:prstGeom prst="rect">
            <a:avLst/>
          </a:prstGeom>
          <a:noFill/>
        </p:spPr>
        <p:txBody>
          <a:bodyPr wrap="square" rtlCol="0">
            <a:spAutoFit/>
          </a:bodyPr>
          <a:lstStyle/>
          <a:p>
            <a:r>
              <a:rPr lang="en-US" b="1" smtClean="0">
                <a:latin typeface="Arial" pitchFamily="34" charset="0"/>
                <a:cs typeface="Arial" pitchFamily="34" charset="0"/>
              </a:rPr>
              <a:t>Một hôm kiến thấy (…)</a:t>
            </a:r>
            <a:endParaRPr lang="en-US" b="1">
              <a:latin typeface="Arial" pitchFamily="34" charset="0"/>
              <a:cs typeface="Arial" pitchFamily="34" charset="0"/>
            </a:endParaRPr>
          </a:p>
        </p:txBody>
      </p:sp>
      <p:sp>
        <p:nvSpPr>
          <p:cNvPr id="20" name="TextBox 19"/>
          <p:cNvSpPr txBox="1"/>
          <p:nvPr/>
        </p:nvSpPr>
        <p:spPr>
          <a:xfrm>
            <a:off x="5043714" y="4748892"/>
            <a:ext cx="3795486" cy="369332"/>
          </a:xfrm>
          <a:prstGeom prst="rect">
            <a:avLst/>
          </a:prstGeom>
          <a:noFill/>
        </p:spPr>
        <p:txBody>
          <a:bodyPr wrap="square" rtlCol="0">
            <a:spAutoFit/>
          </a:bodyPr>
          <a:lstStyle/>
          <a:p>
            <a:r>
              <a:rPr lang="en-US" b="1" smtClean="0">
                <a:latin typeface="Arial" pitchFamily="34" charset="0"/>
                <a:cs typeface="Arial" pitchFamily="34" charset="0"/>
              </a:rPr>
              <a:t>Bồ câu tìm đến chỗ kiến (…)</a:t>
            </a:r>
            <a:endParaRPr lang="en-US" b="1">
              <a:latin typeface="Arial" pitchFamily="34" charset="0"/>
              <a:cs typeface="Arial" pitchFamily="34" charset="0"/>
            </a:endParaRPr>
          </a:p>
        </p:txBody>
      </p:sp>
    </p:spTree>
    <p:extLst>
      <p:ext uri="{BB962C8B-B14F-4D97-AF65-F5344CB8AC3E}">
        <p14:creationId xmlns:p14="http://schemas.microsoft.com/office/powerpoint/2010/main" val="39444579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85800" y="163910"/>
            <a:ext cx="8305800" cy="523087"/>
          </a:xfrm>
          <a:prstGeom prst="rect">
            <a:avLst/>
          </a:prstGeom>
          <a:noFill/>
        </p:spPr>
        <p:txBody>
          <a:bodyPr wrap="square" lIns="91305" tIns="45654" rIns="91305" bIns="45654" rtlCol="0">
            <a:spAutoFit/>
          </a:bodyPr>
          <a:lstStyle/>
          <a:p>
            <a:pPr algn="just"/>
            <a:r>
              <a:rPr lang="en-US" sz="2800" b="1" smtClean="0">
                <a:latin typeface="Arial" pitchFamily="34" charset="0"/>
                <a:ea typeface="Arial-Rounded" pitchFamily="34" charset="0"/>
                <a:cs typeface="Arial" pitchFamily="34" charset="0"/>
              </a:rPr>
              <a:t>Nghe viết</a:t>
            </a:r>
            <a:endParaRPr lang="en-US" sz="2800" b="1">
              <a:latin typeface="Arial" pitchFamily="34" charset="0"/>
              <a:ea typeface="Arial-Rounded" pitchFamily="34" charset="0"/>
              <a:cs typeface="Arial" pitchFamily="34" charset="0"/>
            </a:endParaRPr>
          </a:p>
        </p:txBody>
      </p:sp>
      <p:sp>
        <p:nvSpPr>
          <p:cNvPr id="8" name="Oval 7"/>
          <p:cNvSpPr/>
          <p:nvPr/>
        </p:nvSpPr>
        <p:spPr>
          <a:xfrm>
            <a:off x="-1219200" y="238635"/>
            <a:ext cx="609600" cy="609600"/>
          </a:xfrm>
          <a:prstGeom prst="ellipse">
            <a:avLst/>
          </a:prstGeom>
          <a:solidFill>
            <a:srgbClr val="FF2980"/>
          </a:solidFill>
          <a:ln>
            <a:noFill/>
          </a:ln>
        </p:spPr>
        <p:style>
          <a:lnRef idx="2">
            <a:schemeClr val="accent1">
              <a:shade val="50000"/>
            </a:schemeClr>
          </a:lnRef>
          <a:fillRef idx="1">
            <a:schemeClr val="accent1"/>
          </a:fillRef>
          <a:effectRef idx="0">
            <a:schemeClr val="accent1"/>
          </a:effectRef>
          <a:fontRef idx="minor">
            <a:schemeClr val="lt1"/>
          </a:fontRef>
        </p:style>
        <p:txBody>
          <a:bodyPr lIns="91318" tIns="45660" rIns="91318" bIns="45660" rtlCol="0" anchor="ctr"/>
          <a:lstStyle/>
          <a:p>
            <a:pPr algn="ctr"/>
            <a:r>
              <a:rPr lang="en-US" sz="2800" b="1" smtClean="0">
                <a:solidFill>
                  <a:schemeClr val="bg1"/>
                </a:solidFill>
                <a:latin typeface="Arial-Rounded" pitchFamily="34" charset="0"/>
                <a:ea typeface="Arial-Rounded" pitchFamily="34" charset="0"/>
                <a:cs typeface="Arial-Rounded" pitchFamily="34" charset="0"/>
              </a:rPr>
              <a:t>7</a:t>
            </a:r>
            <a:endParaRPr lang="en-US" sz="2800" b="1">
              <a:solidFill>
                <a:schemeClr val="bg1"/>
              </a:solidFill>
              <a:latin typeface="Arial-Rounded" pitchFamily="34" charset="0"/>
              <a:ea typeface="Arial-Rounded" pitchFamily="34" charset="0"/>
              <a:cs typeface="Arial-Rounded" pitchFamily="34" charset="0"/>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78082"/>
            <a:ext cx="60960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990598" y="4095750"/>
            <a:ext cx="6918037" cy="523208"/>
          </a:xfrm>
          <a:prstGeom prst="rect">
            <a:avLst/>
          </a:prstGeom>
          <a:solidFill>
            <a:schemeClr val="bg1"/>
          </a:solidFill>
        </p:spPr>
        <p:txBody>
          <a:bodyPr wrap="square" lIns="91428" tIns="45714" rIns="91428" bIns="45714" rtlCol="0">
            <a:spAutoFit/>
          </a:bodyPr>
          <a:lstStyle/>
          <a:p>
            <a:pPr algn="ctr"/>
            <a:r>
              <a:rPr lang="en-US" sz="2800" b="1" smtClean="0">
                <a:latin typeface="Arial" pitchFamily="34" charset="0"/>
                <a:ea typeface="Arial-Rounded" pitchFamily="34" charset="0"/>
                <a:cs typeface="Arial" pitchFamily="34" charset="0"/>
              </a:rPr>
              <a:t>Đoạn trên có mấy câu?</a:t>
            </a:r>
            <a:endParaRPr lang="en-US" sz="2800" b="1">
              <a:latin typeface="Arial" pitchFamily="34" charset="0"/>
              <a:ea typeface="Arial-Rounded" pitchFamily="34" charset="0"/>
              <a:cs typeface="Arial" pitchFamily="34" charset="0"/>
            </a:endParaRPr>
          </a:p>
        </p:txBody>
      </p:sp>
      <p:grpSp>
        <p:nvGrpSpPr>
          <p:cNvPr id="10" name="Group 9"/>
          <p:cNvGrpSpPr/>
          <p:nvPr/>
        </p:nvGrpSpPr>
        <p:grpSpPr>
          <a:xfrm>
            <a:off x="117764" y="972355"/>
            <a:ext cx="8873836" cy="2818595"/>
            <a:chOff x="744680" y="1657350"/>
            <a:chExt cx="7809345" cy="2705100"/>
          </a:xfrm>
        </p:grpSpPr>
        <p:sp>
          <p:nvSpPr>
            <p:cNvPr id="13" name="Rectangle 2"/>
            <p:cNvSpPr/>
            <p:nvPr/>
          </p:nvSpPr>
          <p:spPr>
            <a:xfrm>
              <a:off x="744680" y="1657350"/>
              <a:ext cx="7809345" cy="2705100"/>
            </a:xfrm>
            <a:custGeom>
              <a:avLst/>
              <a:gdLst>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0 w 7809345"/>
                <a:gd name="connsiteY4"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47 w 7809392"/>
                <a:gd name="connsiteY0" fmla="*/ 0 h 2895600"/>
                <a:gd name="connsiteX1" fmla="*/ 7809392 w 7809392"/>
                <a:gd name="connsiteY1" fmla="*/ 0 h 2895600"/>
                <a:gd name="connsiteX2" fmla="*/ 7809392 w 7809392"/>
                <a:gd name="connsiteY2" fmla="*/ 2895600 h 2895600"/>
                <a:gd name="connsiteX3" fmla="*/ 47 w 7809392"/>
                <a:gd name="connsiteY3" fmla="*/ 2895600 h 2895600"/>
                <a:gd name="connsiteX4" fmla="*/ 144366 w 7809392"/>
                <a:gd name="connsiteY4" fmla="*/ 628650 h 2895600"/>
                <a:gd name="connsiteX5" fmla="*/ 47 w 7809392"/>
                <a:gd name="connsiteY5" fmla="*/ 0 h 2895600"/>
                <a:gd name="connsiteX0" fmla="*/ 47 w 7809392"/>
                <a:gd name="connsiteY0" fmla="*/ 0 h 2895600"/>
                <a:gd name="connsiteX1" fmla="*/ 7809392 w 7809392"/>
                <a:gd name="connsiteY1" fmla="*/ 0 h 2895600"/>
                <a:gd name="connsiteX2" fmla="*/ 7809392 w 7809392"/>
                <a:gd name="connsiteY2" fmla="*/ 2895600 h 2895600"/>
                <a:gd name="connsiteX3" fmla="*/ 47 w 7809392"/>
                <a:gd name="connsiteY3" fmla="*/ 2895600 h 2895600"/>
                <a:gd name="connsiteX4" fmla="*/ 144366 w 7809392"/>
                <a:gd name="connsiteY4" fmla="*/ 793750 h 2895600"/>
                <a:gd name="connsiteX5" fmla="*/ 47 w 7809392"/>
                <a:gd name="connsiteY5" fmla="*/ 0 h 2895600"/>
                <a:gd name="connsiteX0" fmla="*/ 72 w 7809417"/>
                <a:gd name="connsiteY0" fmla="*/ 0 h 2895600"/>
                <a:gd name="connsiteX1" fmla="*/ 7809417 w 7809417"/>
                <a:gd name="connsiteY1" fmla="*/ 0 h 2895600"/>
                <a:gd name="connsiteX2" fmla="*/ 7809417 w 7809417"/>
                <a:gd name="connsiteY2" fmla="*/ 2895600 h 2895600"/>
                <a:gd name="connsiteX3" fmla="*/ 72 w 7809417"/>
                <a:gd name="connsiteY3" fmla="*/ 2895600 h 2895600"/>
                <a:gd name="connsiteX4" fmla="*/ 106291 w 7809417"/>
                <a:gd name="connsiteY4" fmla="*/ 793750 h 2895600"/>
                <a:gd name="connsiteX5" fmla="*/ 72 w 7809417"/>
                <a:gd name="connsiteY5" fmla="*/ 0 h 2895600"/>
                <a:gd name="connsiteX0" fmla="*/ 555703 w 8365048"/>
                <a:gd name="connsiteY0" fmla="*/ 0 h 2895600"/>
                <a:gd name="connsiteX1" fmla="*/ 8365048 w 8365048"/>
                <a:gd name="connsiteY1" fmla="*/ 0 h 2895600"/>
                <a:gd name="connsiteX2" fmla="*/ 8365048 w 8365048"/>
                <a:gd name="connsiteY2" fmla="*/ 2895600 h 2895600"/>
                <a:gd name="connsiteX3" fmla="*/ 555703 w 8365048"/>
                <a:gd name="connsiteY3" fmla="*/ 2895600 h 2895600"/>
                <a:gd name="connsiteX4" fmla="*/ 649223 w 8365048"/>
                <a:gd name="connsiteY4" fmla="*/ 1670050 h 2895600"/>
                <a:gd name="connsiteX5" fmla="*/ 661922 w 8365048"/>
                <a:gd name="connsiteY5" fmla="*/ 793750 h 2895600"/>
                <a:gd name="connsiteX6" fmla="*/ 555703 w 8365048"/>
                <a:gd name="connsiteY6" fmla="*/ 0 h 2895600"/>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93520 w 7809345"/>
                <a:gd name="connsiteY4" fmla="*/ 1670050 h 2895600"/>
                <a:gd name="connsiteX5" fmla="*/ 106219 w 7809345"/>
                <a:gd name="connsiteY5" fmla="*/ 793750 h 2895600"/>
                <a:gd name="connsiteX6" fmla="*/ 0 w 7809345"/>
                <a:gd name="connsiteY6" fmla="*/ 0 h 2895600"/>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118920 w 7809345"/>
                <a:gd name="connsiteY4" fmla="*/ 1720850 h 2895600"/>
                <a:gd name="connsiteX5" fmla="*/ 106219 w 7809345"/>
                <a:gd name="connsiteY5" fmla="*/ 793750 h 2895600"/>
                <a:gd name="connsiteX6" fmla="*/ 0 w 7809345"/>
                <a:gd name="connsiteY6" fmla="*/ 0 h 2895600"/>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118920 w 7809345"/>
                <a:gd name="connsiteY4" fmla="*/ 1720850 h 2895600"/>
                <a:gd name="connsiteX5" fmla="*/ 131619 w 7809345"/>
                <a:gd name="connsiteY5" fmla="*/ 806450 h 2895600"/>
                <a:gd name="connsiteX6" fmla="*/ 0 w 7809345"/>
                <a:gd name="connsiteY6" fmla="*/ 0 h 289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09345" h="2895600">
                  <a:moveTo>
                    <a:pt x="0" y="0"/>
                  </a:moveTo>
                  <a:lnTo>
                    <a:pt x="7809345" y="0"/>
                  </a:lnTo>
                  <a:lnTo>
                    <a:pt x="7809345" y="2895600"/>
                  </a:lnTo>
                  <a:lnTo>
                    <a:pt x="0" y="2895600"/>
                  </a:lnTo>
                  <a:cubicBezTo>
                    <a:pt x="77163" y="2176992"/>
                    <a:pt x="101217" y="2071158"/>
                    <a:pt x="118920" y="1720850"/>
                  </a:cubicBezTo>
                  <a:cubicBezTo>
                    <a:pt x="136623" y="1370542"/>
                    <a:pt x="138739" y="1078442"/>
                    <a:pt x="131619" y="806450"/>
                  </a:cubicBezTo>
                  <a:cubicBezTo>
                    <a:pt x="108913" y="558800"/>
                    <a:pt x="48106" y="209550"/>
                    <a:pt x="0" y="0"/>
                  </a:cubicBezTo>
                  <a:close/>
                </a:path>
              </a:pathLst>
            </a:custGeom>
            <a:solidFill>
              <a:srgbClr val="FBD6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2"/>
            <p:cNvSpPr/>
            <p:nvPr/>
          </p:nvSpPr>
          <p:spPr>
            <a:xfrm>
              <a:off x="1012918" y="1780006"/>
              <a:ext cx="7406990" cy="2466143"/>
            </a:xfrm>
            <a:custGeom>
              <a:avLst/>
              <a:gdLst>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0 w 7809345"/>
                <a:gd name="connsiteY4"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47 w 7809392"/>
                <a:gd name="connsiteY0" fmla="*/ 0 h 2895600"/>
                <a:gd name="connsiteX1" fmla="*/ 7809392 w 7809392"/>
                <a:gd name="connsiteY1" fmla="*/ 0 h 2895600"/>
                <a:gd name="connsiteX2" fmla="*/ 7809392 w 7809392"/>
                <a:gd name="connsiteY2" fmla="*/ 2895600 h 2895600"/>
                <a:gd name="connsiteX3" fmla="*/ 47 w 7809392"/>
                <a:gd name="connsiteY3" fmla="*/ 2895600 h 2895600"/>
                <a:gd name="connsiteX4" fmla="*/ 144366 w 7809392"/>
                <a:gd name="connsiteY4" fmla="*/ 628650 h 2895600"/>
                <a:gd name="connsiteX5" fmla="*/ 47 w 7809392"/>
                <a:gd name="connsiteY5" fmla="*/ 0 h 2895600"/>
                <a:gd name="connsiteX0" fmla="*/ 44 w 7809389"/>
                <a:gd name="connsiteY0" fmla="*/ 0 h 2895600"/>
                <a:gd name="connsiteX1" fmla="*/ 7809389 w 7809389"/>
                <a:gd name="connsiteY1" fmla="*/ 0 h 2895600"/>
                <a:gd name="connsiteX2" fmla="*/ 7809389 w 7809389"/>
                <a:gd name="connsiteY2" fmla="*/ 2895600 h 2895600"/>
                <a:gd name="connsiteX3" fmla="*/ 44 w 7809389"/>
                <a:gd name="connsiteY3" fmla="*/ 2895600 h 2895600"/>
                <a:gd name="connsiteX4" fmla="*/ 159033 w 7809389"/>
                <a:gd name="connsiteY4" fmla="*/ 1016020 h 2895600"/>
                <a:gd name="connsiteX5" fmla="*/ 44 w 7809389"/>
                <a:gd name="connsiteY5" fmla="*/ 0 h 2895600"/>
                <a:gd name="connsiteX0" fmla="*/ 582152 w 8391497"/>
                <a:gd name="connsiteY0" fmla="*/ 0 h 2895600"/>
                <a:gd name="connsiteX1" fmla="*/ 8391497 w 8391497"/>
                <a:gd name="connsiteY1" fmla="*/ 0 h 2895600"/>
                <a:gd name="connsiteX2" fmla="*/ 8391497 w 8391497"/>
                <a:gd name="connsiteY2" fmla="*/ 2895600 h 2895600"/>
                <a:gd name="connsiteX3" fmla="*/ 582152 w 8391497"/>
                <a:gd name="connsiteY3" fmla="*/ 2895600 h 2895600"/>
                <a:gd name="connsiteX4" fmla="*/ 741141 w 8391497"/>
                <a:gd name="connsiteY4" fmla="*/ 1016020 h 2895600"/>
                <a:gd name="connsiteX5" fmla="*/ 572769 w 8391497"/>
                <a:gd name="connsiteY5" fmla="*/ 448384 h 2895600"/>
                <a:gd name="connsiteX6" fmla="*/ 582152 w 8391497"/>
                <a:gd name="connsiteY6" fmla="*/ 0 h 2895600"/>
                <a:gd name="connsiteX0" fmla="*/ 74435 w 7883780"/>
                <a:gd name="connsiteY0" fmla="*/ 0 h 2895600"/>
                <a:gd name="connsiteX1" fmla="*/ 7883780 w 7883780"/>
                <a:gd name="connsiteY1" fmla="*/ 0 h 2895600"/>
                <a:gd name="connsiteX2" fmla="*/ 7883780 w 7883780"/>
                <a:gd name="connsiteY2" fmla="*/ 2895600 h 2895600"/>
                <a:gd name="connsiteX3" fmla="*/ 74435 w 7883780"/>
                <a:gd name="connsiteY3" fmla="*/ 2895600 h 2895600"/>
                <a:gd name="connsiteX4" fmla="*/ 233424 w 7883780"/>
                <a:gd name="connsiteY4" fmla="*/ 1016020 h 2895600"/>
                <a:gd name="connsiteX5" fmla="*/ 65052 w 7883780"/>
                <a:gd name="connsiteY5" fmla="*/ 448384 h 2895600"/>
                <a:gd name="connsiteX6" fmla="*/ 74435 w 7883780"/>
                <a:gd name="connsiteY6" fmla="*/ 0 h 2895600"/>
                <a:gd name="connsiteX0" fmla="*/ 55299 w 7864644"/>
                <a:gd name="connsiteY0" fmla="*/ 0 h 2895600"/>
                <a:gd name="connsiteX1" fmla="*/ 7864644 w 7864644"/>
                <a:gd name="connsiteY1" fmla="*/ 0 h 2895600"/>
                <a:gd name="connsiteX2" fmla="*/ 7864644 w 7864644"/>
                <a:gd name="connsiteY2" fmla="*/ 2895600 h 2895600"/>
                <a:gd name="connsiteX3" fmla="*/ 55299 w 7864644"/>
                <a:gd name="connsiteY3" fmla="*/ 2895600 h 2895600"/>
                <a:gd name="connsiteX4" fmla="*/ 214288 w 7864644"/>
                <a:gd name="connsiteY4" fmla="*/ 1016020 h 2895600"/>
                <a:gd name="connsiteX5" fmla="*/ 45916 w 7864644"/>
                <a:gd name="connsiteY5" fmla="*/ 448384 h 2895600"/>
                <a:gd name="connsiteX6" fmla="*/ 55299 w 7864644"/>
                <a:gd name="connsiteY6" fmla="*/ 0 h 2895600"/>
                <a:gd name="connsiteX0" fmla="*/ 55299 w 7864644"/>
                <a:gd name="connsiteY0" fmla="*/ 0 h 2895600"/>
                <a:gd name="connsiteX1" fmla="*/ 7864644 w 7864644"/>
                <a:gd name="connsiteY1" fmla="*/ 0 h 2895600"/>
                <a:gd name="connsiteX2" fmla="*/ 7864644 w 7864644"/>
                <a:gd name="connsiteY2" fmla="*/ 2895600 h 2895600"/>
                <a:gd name="connsiteX3" fmla="*/ 55299 w 7864644"/>
                <a:gd name="connsiteY3" fmla="*/ 2895600 h 2895600"/>
                <a:gd name="connsiteX4" fmla="*/ 214288 w 7864644"/>
                <a:gd name="connsiteY4" fmla="*/ 1016020 h 2895600"/>
                <a:gd name="connsiteX5" fmla="*/ 45916 w 7864644"/>
                <a:gd name="connsiteY5" fmla="*/ 448384 h 2895600"/>
                <a:gd name="connsiteX6" fmla="*/ 55299 w 7864644"/>
                <a:gd name="connsiteY6" fmla="*/ 0 h 2895600"/>
                <a:gd name="connsiteX0" fmla="*/ 579978 w 8389323"/>
                <a:gd name="connsiteY0" fmla="*/ 0 h 2895600"/>
                <a:gd name="connsiteX1" fmla="*/ 8389323 w 8389323"/>
                <a:gd name="connsiteY1" fmla="*/ 0 h 2895600"/>
                <a:gd name="connsiteX2" fmla="*/ 8389323 w 8389323"/>
                <a:gd name="connsiteY2" fmla="*/ 2895600 h 2895600"/>
                <a:gd name="connsiteX3" fmla="*/ 579978 w 8389323"/>
                <a:gd name="connsiteY3" fmla="*/ 2895600 h 2895600"/>
                <a:gd name="connsiteX4" fmla="*/ 570596 w 8389323"/>
                <a:gd name="connsiteY4" fmla="*/ 1625991 h 2895600"/>
                <a:gd name="connsiteX5" fmla="*/ 738967 w 8389323"/>
                <a:gd name="connsiteY5" fmla="*/ 1016020 h 2895600"/>
                <a:gd name="connsiteX6" fmla="*/ 570595 w 8389323"/>
                <a:gd name="connsiteY6" fmla="*/ 448384 h 2895600"/>
                <a:gd name="connsiteX7" fmla="*/ 579978 w 8389323"/>
                <a:gd name="connsiteY7" fmla="*/ 0 h 2895600"/>
                <a:gd name="connsiteX0" fmla="*/ 55299 w 7864644"/>
                <a:gd name="connsiteY0" fmla="*/ 0 h 2895600"/>
                <a:gd name="connsiteX1" fmla="*/ 7864644 w 7864644"/>
                <a:gd name="connsiteY1" fmla="*/ 0 h 2895600"/>
                <a:gd name="connsiteX2" fmla="*/ 7864644 w 7864644"/>
                <a:gd name="connsiteY2" fmla="*/ 2895600 h 2895600"/>
                <a:gd name="connsiteX3" fmla="*/ 55299 w 7864644"/>
                <a:gd name="connsiteY3" fmla="*/ 2895600 h 2895600"/>
                <a:gd name="connsiteX4" fmla="*/ 45917 w 7864644"/>
                <a:gd name="connsiteY4" fmla="*/ 1625991 h 2895600"/>
                <a:gd name="connsiteX5" fmla="*/ 214288 w 7864644"/>
                <a:gd name="connsiteY5" fmla="*/ 1016020 h 2895600"/>
                <a:gd name="connsiteX6" fmla="*/ 45916 w 7864644"/>
                <a:gd name="connsiteY6" fmla="*/ 448384 h 2895600"/>
                <a:gd name="connsiteX7" fmla="*/ 55299 w 7864644"/>
                <a:gd name="connsiteY7" fmla="*/ 0 h 2895600"/>
                <a:gd name="connsiteX0" fmla="*/ 55299 w 7864644"/>
                <a:gd name="connsiteY0" fmla="*/ 0 h 2895600"/>
                <a:gd name="connsiteX1" fmla="*/ 7864644 w 7864644"/>
                <a:gd name="connsiteY1" fmla="*/ 0 h 2895600"/>
                <a:gd name="connsiteX2" fmla="*/ 7732620 w 7864644"/>
                <a:gd name="connsiteY2" fmla="*/ 510363 h 2895600"/>
                <a:gd name="connsiteX3" fmla="*/ 7864644 w 7864644"/>
                <a:gd name="connsiteY3" fmla="*/ 2895600 h 2895600"/>
                <a:gd name="connsiteX4" fmla="*/ 55299 w 7864644"/>
                <a:gd name="connsiteY4" fmla="*/ 2895600 h 2895600"/>
                <a:gd name="connsiteX5" fmla="*/ 45917 w 7864644"/>
                <a:gd name="connsiteY5" fmla="*/ 1625991 h 2895600"/>
                <a:gd name="connsiteX6" fmla="*/ 214288 w 7864644"/>
                <a:gd name="connsiteY6" fmla="*/ 1016020 h 2895600"/>
                <a:gd name="connsiteX7" fmla="*/ 45916 w 7864644"/>
                <a:gd name="connsiteY7" fmla="*/ 448384 h 2895600"/>
                <a:gd name="connsiteX8" fmla="*/ 55299 w 7864644"/>
                <a:gd name="connsiteY8" fmla="*/ 0 h 2895600"/>
                <a:gd name="connsiteX0" fmla="*/ 55299 w 7879425"/>
                <a:gd name="connsiteY0" fmla="*/ 0 h 2895600"/>
                <a:gd name="connsiteX1" fmla="*/ 7864644 w 7879425"/>
                <a:gd name="connsiteY1" fmla="*/ 0 h 2895600"/>
                <a:gd name="connsiteX2" fmla="*/ 7732620 w 7879425"/>
                <a:gd name="connsiteY2" fmla="*/ 510363 h 2895600"/>
                <a:gd name="connsiteX3" fmla="*/ 7879313 w 7879425"/>
                <a:gd name="connsiteY3" fmla="*/ 928723 h 2895600"/>
                <a:gd name="connsiteX4" fmla="*/ 7864644 w 7879425"/>
                <a:gd name="connsiteY4" fmla="*/ 2895600 h 2895600"/>
                <a:gd name="connsiteX5" fmla="*/ 55299 w 7879425"/>
                <a:gd name="connsiteY5" fmla="*/ 2895600 h 2895600"/>
                <a:gd name="connsiteX6" fmla="*/ 45917 w 7879425"/>
                <a:gd name="connsiteY6" fmla="*/ 1625991 h 2895600"/>
                <a:gd name="connsiteX7" fmla="*/ 214288 w 7879425"/>
                <a:gd name="connsiteY7" fmla="*/ 1016020 h 2895600"/>
                <a:gd name="connsiteX8" fmla="*/ 45916 w 7879425"/>
                <a:gd name="connsiteY8" fmla="*/ 448384 h 2895600"/>
                <a:gd name="connsiteX9" fmla="*/ 55299 w 7879425"/>
                <a:gd name="connsiteY9" fmla="*/ 0 h 2895600"/>
                <a:gd name="connsiteX0" fmla="*/ 55299 w 7879425"/>
                <a:gd name="connsiteY0" fmla="*/ 0 h 2895600"/>
                <a:gd name="connsiteX1" fmla="*/ 7864644 w 7879425"/>
                <a:gd name="connsiteY1" fmla="*/ 0 h 2895600"/>
                <a:gd name="connsiteX2" fmla="*/ 7732620 w 7879425"/>
                <a:gd name="connsiteY2" fmla="*/ 510363 h 2895600"/>
                <a:gd name="connsiteX3" fmla="*/ 7879313 w 7879425"/>
                <a:gd name="connsiteY3" fmla="*/ 928723 h 2895600"/>
                <a:gd name="connsiteX4" fmla="*/ 7688611 w 7879425"/>
                <a:gd name="connsiteY4" fmla="*/ 1734454 h 2895600"/>
                <a:gd name="connsiteX5" fmla="*/ 7864644 w 7879425"/>
                <a:gd name="connsiteY5" fmla="*/ 2895600 h 2895600"/>
                <a:gd name="connsiteX6" fmla="*/ 55299 w 7879425"/>
                <a:gd name="connsiteY6" fmla="*/ 2895600 h 2895600"/>
                <a:gd name="connsiteX7" fmla="*/ 45917 w 7879425"/>
                <a:gd name="connsiteY7" fmla="*/ 1625991 h 2895600"/>
                <a:gd name="connsiteX8" fmla="*/ 214288 w 7879425"/>
                <a:gd name="connsiteY8" fmla="*/ 1016020 h 2895600"/>
                <a:gd name="connsiteX9" fmla="*/ 45916 w 7879425"/>
                <a:gd name="connsiteY9" fmla="*/ 448384 h 2895600"/>
                <a:gd name="connsiteX10" fmla="*/ 55299 w 7879425"/>
                <a:gd name="connsiteY10"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69257 w 7925560"/>
                <a:gd name="connsiteY0" fmla="*/ 0 h 2895600"/>
                <a:gd name="connsiteX1" fmla="*/ 7878602 w 7925560"/>
                <a:gd name="connsiteY1" fmla="*/ 0 h 2895600"/>
                <a:gd name="connsiteX2" fmla="*/ 7746578 w 7925560"/>
                <a:gd name="connsiteY2" fmla="*/ 510363 h 2895600"/>
                <a:gd name="connsiteX3" fmla="*/ 7893271 w 7925560"/>
                <a:gd name="connsiteY3" fmla="*/ 928723 h 2895600"/>
                <a:gd name="connsiteX4" fmla="*/ 7643892 w 7925560"/>
                <a:gd name="connsiteY4" fmla="*/ 1734454 h 2895600"/>
                <a:gd name="connsiteX5" fmla="*/ 7922608 w 7925560"/>
                <a:gd name="connsiteY5" fmla="*/ 2462711 h 2895600"/>
                <a:gd name="connsiteX6" fmla="*/ 7878602 w 7925560"/>
                <a:gd name="connsiteY6" fmla="*/ 2895600 h 2895600"/>
                <a:gd name="connsiteX7" fmla="*/ 69257 w 7925560"/>
                <a:gd name="connsiteY7" fmla="*/ 2895600 h 2895600"/>
                <a:gd name="connsiteX8" fmla="*/ 59875 w 7925560"/>
                <a:gd name="connsiteY8" fmla="*/ 1625991 h 2895600"/>
                <a:gd name="connsiteX9" fmla="*/ 228246 w 7925560"/>
                <a:gd name="connsiteY9" fmla="*/ 1016020 h 2895600"/>
                <a:gd name="connsiteX10" fmla="*/ 59874 w 7925560"/>
                <a:gd name="connsiteY10" fmla="*/ 448384 h 2895600"/>
                <a:gd name="connsiteX11" fmla="*/ 69257 w 7925560"/>
                <a:gd name="connsiteY11" fmla="*/ 0 h 2895600"/>
                <a:gd name="connsiteX0" fmla="*/ 64294 w 7920597"/>
                <a:gd name="connsiteY0" fmla="*/ 0 h 2895600"/>
                <a:gd name="connsiteX1" fmla="*/ 7873639 w 7920597"/>
                <a:gd name="connsiteY1" fmla="*/ 0 h 2895600"/>
                <a:gd name="connsiteX2" fmla="*/ 7741615 w 7920597"/>
                <a:gd name="connsiteY2" fmla="*/ 510363 h 2895600"/>
                <a:gd name="connsiteX3" fmla="*/ 7888308 w 7920597"/>
                <a:gd name="connsiteY3" fmla="*/ 928723 h 2895600"/>
                <a:gd name="connsiteX4" fmla="*/ 7638929 w 7920597"/>
                <a:gd name="connsiteY4" fmla="*/ 1734454 h 2895600"/>
                <a:gd name="connsiteX5" fmla="*/ 7917645 w 7920597"/>
                <a:gd name="connsiteY5" fmla="*/ 2462711 h 2895600"/>
                <a:gd name="connsiteX6" fmla="*/ 7873639 w 7920597"/>
                <a:gd name="connsiteY6" fmla="*/ 2895600 h 2895600"/>
                <a:gd name="connsiteX7" fmla="*/ 64294 w 7920597"/>
                <a:gd name="connsiteY7" fmla="*/ 2895600 h 2895600"/>
                <a:gd name="connsiteX8" fmla="*/ 54912 w 7920597"/>
                <a:gd name="connsiteY8" fmla="*/ 1625991 h 2895600"/>
                <a:gd name="connsiteX9" fmla="*/ 223283 w 7920597"/>
                <a:gd name="connsiteY9" fmla="*/ 1016020 h 2895600"/>
                <a:gd name="connsiteX10" fmla="*/ 54911 w 7920597"/>
                <a:gd name="connsiteY10" fmla="*/ 448384 h 2895600"/>
                <a:gd name="connsiteX11" fmla="*/ 64294 w 7920597"/>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28503 w 7920841"/>
                <a:gd name="connsiteY4" fmla="*/ 1908771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0841" h="2895600">
                  <a:moveTo>
                    <a:pt x="64538" y="0"/>
                  </a:moveTo>
                  <a:lnTo>
                    <a:pt x="7873883" y="0"/>
                  </a:lnTo>
                  <a:cubicBezTo>
                    <a:pt x="7868993" y="170121"/>
                    <a:pt x="7746749" y="340242"/>
                    <a:pt x="7741859" y="510363"/>
                  </a:cubicBezTo>
                  <a:cubicBezTo>
                    <a:pt x="7736969" y="634322"/>
                    <a:pt x="7849435" y="727289"/>
                    <a:pt x="7888552" y="928723"/>
                  </a:cubicBezTo>
                  <a:cubicBezTo>
                    <a:pt x="7913001" y="1248950"/>
                    <a:pt x="7662734" y="1526565"/>
                    <a:pt x="7628503" y="1908771"/>
                  </a:cubicBezTo>
                  <a:cubicBezTo>
                    <a:pt x="7682290" y="2280647"/>
                    <a:pt x="7805425" y="2168309"/>
                    <a:pt x="7917889" y="2462711"/>
                  </a:cubicBezTo>
                  <a:cubicBezTo>
                    <a:pt x="7932559" y="2622502"/>
                    <a:pt x="7888552" y="2751304"/>
                    <a:pt x="7873883" y="2895600"/>
                  </a:cubicBezTo>
                  <a:lnTo>
                    <a:pt x="64538" y="2895600"/>
                  </a:lnTo>
                  <a:cubicBezTo>
                    <a:pt x="362813" y="2461907"/>
                    <a:pt x="28658" y="1939254"/>
                    <a:pt x="55156" y="1625991"/>
                  </a:cubicBezTo>
                  <a:cubicBezTo>
                    <a:pt x="81654" y="1312728"/>
                    <a:pt x="190849" y="1284597"/>
                    <a:pt x="223527" y="1016020"/>
                  </a:cubicBezTo>
                  <a:cubicBezTo>
                    <a:pt x="191510" y="760517"/>
                    <a:pt x="161670" y="671953"/>
                    <a:pt x="55155" y="448384"/>
                  </a:cubicBezTo>
                  <a:cubicBezTo>
                    <a:pt x="28657" y="341026"/>
                    <a:pt x="-59486" y="203855"/>
                    <a:pt x="6453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818081" y="1352550"/>
            <a:ext cx="7563919" cy="2062091"/>
          </a:xfrm>
          <a:prstGeom prst="rect">
            <a:avLst/>
          </a:prstGeom>
          <a:noFill/>
        </p:spPr>
        <p:txBody>
          <a:bodyPr wrap="square" lIns="91428" tIns="45714" rIns="91428" bIns="45714" rtlCol="0">
            <a:spAutoFit/>
          </a:bodyPr>
          <a:lstStyle/>
          <a:p>
            <a:pPr algn="just"/>
            <a:r>
              <a:rPr lang="en-US" sz="2800" smtClean="0">
                <a:latin typeface="Arial" pitchFamily="34" charset="0"/>
                <a:ea typeface="Arial-Rounded" pitchFamily="34" charset="0"/>
                <a:cs typeface="Arial" pitchFamily="34" charset="0"/>
              </a:rPr>
              <a:t>	</a:t>
            </a:r>
            <a:r>
              <a:rPr lang="en-US" sz="3200" smtClean="0">
                <a:latin typeface="Arial" pitchFamily="34" charset="0"/>
                <a:ea typeface="Arial-Rounded" pitchFamily="34" charset="0"/>
                <a:cs typeface="Arial" pitchFamily="34" charset="0"/>
              </a:rPr>
              <a:t>Nghe tiếng kê cứu của kiến, bồ câu nhanh trí nhặt chiếc lá thả xuống nước. Kiến bám vào chiếc lá và leo được lên bờ.</a:t>
            </a:r>
            <a:endParaRPr lang="en-US" sz="3200">
              <a:latin typeface="Arial" pitchFamily="34" charset="0"/>
              <a:ea typeface="Arial-Rounded" pitchFamily="34" charset="0"/>
              <a:cs typeface="Arial" pitchFamily="34" charset="0"/>
            </a:endParaRPr>
          </a:p>
        </p:txBody>
      </p:sp>
      <p:sp>
        <p:nvSpPr>
          <p:cNvPr id="17" name="TextBox 16"/>
          <p:cNvSpPr txBox="1"/>
          <p:nvPr/>
        </p:nvSpPr>
        <p:spPr>
          <a:xfrm>
            <a:off x="838200" y="4095750"/>
            <a:ext cx="6918037" cy="523208"/>
          </a:xfrm>
          <a:prstGeom prst="rect">
            <a:avLst/>
          </a:prstGeom>
          <a:solidFill>
            <a:schemeClr val="bg1"/>
          </a:solidFill>
        </p:spPr>
        <p:txBody>
          <a:bodyPr wrap="square" lIns="91428" tIns="45714" rIns="91428" bIns="45714" rtlCol="0">
            <a:spAutoFit/>
          </a:bodyPr>
          <a:lstStyle/>
          <a:p>
            <a:pPr algn="ctr"/>
            <a:r>
              <a:rPr lang="en-US" sz="2800" b="1" smtClean="0">
                <a:latin typeface="Arial" pitchFamily="34" charset="0"/>
                <a:ea typeface="Arial-Rounded" pitchFamily="34" charset="0"/>
                <a:cs typeface="Arial" pitchFamily="34" charset="0"/>
              </a:rPr>
              <a:t>Khi viết chữ đầu dòng, ta lưu ý gì?</a:t>
            </a:r>
            <a:endParaRPr lang="en-US" sz="2800" b="1">
              <a:latin typeface="Arial" pitchFamily="34" charset="0"/>
              <a:ea typeface="Arial-Rounded" pitchFamily="34" charset="0"/>
              <a:cs typeface="Arial" pitchFamily="34" charset="0"/>
            </a:endParaRPr>
          </a:p>
        </p:txBody>
      </p:sp>
      <p:sp>
        <p:nvSpPr>
          <p:cNvPr id="18" name="Right Arrow 17"/>
          <p:cNvSpPr/>
          <p:nvPr/>
        </p:nvSpPr>
        <p:spPr>
          <a:xfrm>
            <a:off x="1317850" y="1504461"/>
            <a:ext cx="431223" cy="189496"/>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90599" y="4095750"/>
            <a:ext cx="6918037" cy="523208"/>
          </a:xfrm>
          <a:prstGeom prst="rect">
            <a:avLst/>
          </a:prstGeom>
          <a:solidFill>
            <a:schemeClr val="bg1"/>
          </a:solidFill>
        </p:spPr>
        <p:txBody>
          <a:bodyPr wrap="square" lIns="91428" tIns="45714" rIns="91428" bIns="45714" rtlCol="0">
            <a:spAutoFit/>
          </a:bodyPr>
          <a:lstStyle/>
          <a:p>
            <a:pPr algn="ctr"/>
            <a:r>
              <a:rPr lang="en-US" sz="2800" b="1" smtClean="0">
                <a:latin typeface="Arial" pitchFamily="34" charset="0"/>
                <a:ea typeface="Arial-Rounded" pitchFamily="34" charset="0"/>
                <a:cs typeface="Arial" pitchFamily="34" charset="0"/>
              </a:rPr>
              <a:t>Những chữ nào viết hoa? Vì sao?</a:t>
            </a:r>
            <a:endParaRPr lang="en-US" sz="2800" b="1">
              <a:latin typeface="Arial" pitchFamily="34" charset="0"/>
              <a:ea typeface="Arial-Rounded" pitchFamily="34" charset="0"/>
              <a:cs typeface="Arial" pitchFamily="34" charset="0"/>
            </a:endParaRPr>
          </a:p>
        </p:txBody>
      </p:sp>
      <p:cxnSp>
        <p:nvCxnSpPr>
          <p:cNvPr id="20" name="Straight Connector 19"/>
          <p:cNvCxnSpPr/>
          <p:nvPr/>
        </p:nvCxnSpPr>
        <p:spPr>
          <a:xfrm>
            <a:off x="1799872" y="1824348"/>
            <a:ext cx="29008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917449" y="2818494"/>
            <a:ext cx="26670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1142999" y="4095750"/>
            <a:ext cx="6918037" cy="523208"/>
          </a:xfrm>
          <a:prstGeom prst="rect">
            <a:avLst/>
          </a:prstGeom>
          <a:solidFill>
            <a:schemeClr val="bg1"/>
          </a:solidFill>
        </p:spPr>
        <p:txBody>
          <a:bodyPr wrap="square" lIns="91428" tIns="45714" rIns="91428" bIns="45714" rtlCol="0">
            <a:spAutoFit/>
          </a:bodyPr>
          <a:lstStyle/>
          <a:p>
            <a:pPr algn="ctr"/>
            <a:r>
              <a:rPr lang="en-US" sz="2800" b="1" smtClean="0">
                <a:latin typeface="Arial" pitchFamily="34" charset="0"/>
                <a:ea typeface="Arial-Rounded" pitchFamily="34" charset="0"/>
                <a:cs typeface="Arial" pitchFamily="34" charset="0"/>
              </a:rPr>
              <a:t>Kết thúc câu có dấu gì?</a:t>
            </a:r>
            <a:endParaRPr lang="en-US" sz="2800" b="1">
              <a:latin typeface="Arial" pitchFamily="34" charset="0"/>
              <a:ea typeface="Arial-Rounded" pitchFamily="34" charset="0"/>
              <a:cs typeface="Arial" pitchFamily="34" charset="0"/>
            </a:endParaRPr>
          </a:p>
        </p:txBody>
      </p:sp>
      <p:sp>
        <p:nvSpPr>
          <p:cNvPr id="23" name="Oval 22"/>
          <p:cNvSpPr/>
          <p:nvPr/>
        </p:nvSpPr>
        <p:spPr>
          <a:xfrm>
            <a:off x="8194180" y="2119409"/>
            <a:ext cx="138304" cy="27660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1259117" y="4095750"/>
            <a:ext cx="6918037" cy="523208"/>
          </a:xfrm>
          <a:prstGeom prst="rect">
            <a:avLst/>
          </a:prstGeom>
          <a:solidFill>
            <a:schemeClr val="bg1"/>
          </a:solidFill>
        </p:spPr>
        <p:txBody>
          <a:bodyPr wrap="square" lIns="91428" tIns="45714" rIns="91428" bIns="45714" rtlCol="0">
            <a:spAutoFit/>
          </a:bodyPr>
          <a:lstStyle/>
          <a:p>
            <a:pPr algn="ctr"/>
            <a:r>
              <a:rPr lang="en-US" sz="2800" b="1" smtClean="0">
                <a:latin typeface="Arial" pitchFamily="34" charset="0"/>
                <a:ea typeface="Arial-Rounded" pitchFamily="34" charset="0"/>
                <a:cs typeface="Arial" pitchFamily="34" charset="0"/>
              </a:rPr>
              <a:t>Em hãy tìm từ dễ viết lẫn trong bài.</a:t>
            </a:r>
            <a:endParaRPr lang="en-US" sz="2800" b="1">
              <a:latin typeface="Arial" pitchFamily="34" charset="0"/>
              <a:ea typeface="Arial-Rounded" pitchFamily="34" charset="0"/>
              <a:cs typeface="Arial" pitchFamily="34" charset="0"/>
            </a:endParaRPr>
          </a:p>
        </p:txBody>
      </p:sp>
      <p:sp>
        <p:nvSpPr>
          <p:cNvPr id="25" name="Oval 24"/>
          <p:cNvSpPr/>
          <p:nvPr/>
        </p:nvSpPr>
        <p:spPr>
          <a:xfrm>
            <a:off x="1415841" y="3110201"/>
            <a:ext cx="138304" cy="25146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82740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1"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par>
                          <p:cTn id="18" fill="hold">
                            <p:stCondLst>
                              <p:cond delay="500"/>
                            </p:stCondLst>
                            <p:childTnLst>
                              <p:par>
                                <p:cTn id="19" presetID="32" presetClass="emph" presetSubtype="0" fill="hold" grpId="0" nodeType="afterEffect">
                                  <p:stCondLst>
                                    <p:cond delay="0"/>
                                  </p:stCondLst>
                                  <p:childTnLst>
                                    <p:animRot by="120000">
                                      <p:cBhvr>
                                        <p:cTn id="20" dur="300" fill="hold">
                                          <p:stCondLst>
                                            <p:cond delay="0"/>
                                          </p:stCondLst>
                                        </p:cTn>
                                        <p:tgtEl>
                                          <p:spTgt spid="18"/>
                                        </p:tgtEl>
                                        <p:attrNameLst>
                                          <p:attrName>r</p:attrName>
                                        </p:attrNameLst>
                                      </p:cBhvr>
                                    </p:animRot>
                                    <p:animRot by="-240000">
                                      <p:cBhvr>
                                        <p:cTn id="21" dur="600" fill="hold">
                                          <p:stCondLst>
                                            <p:cond delay="600"/>
                                          </p:stCondLst>
                                        </p:cTn>
                                        <p:tgtEl>
                                          <p:spTgt spid="18"/>
                                        </p:tgtEl>
                                        <p:attrNameLst>
                                          <p:attrName>r</p:attrName>
                                        </p:attrNameLst>
                                      </p:cBhvr>
                                    </p:animRot>
                                    <p:animRot by="240000">
                                      <p:cBhvr>
                                        <p:cTn id="22" dur="600" fill="hold">
                                          <p:stCondLst>
                                            <p:cond delay="1200"/>
                                          </p:stCondLst>
                                        </p:cTn>
                                        <p:tgtEl>
                                          <p:spTgt spid="18"/>
                                        </p:tgtEl>
                                        <p:attrNameLst>
                                          <p:attrName>r</p:attrName>
                                        </p:attrNameLst>
                                      </p:cBhvr>
                                    </p:animRot>
                                    <p:animRot by="-240000">
                                      <p:cBhvr>
                                        <p:cTn id="23" dur="600" fill="hold">
                                          <p:stCondLst>
                                            <p:cond delay="1800"/>
                                          </p:stCondLst>
                                        </p:cTn>
                                        <p:tgtEl>
                                          <p:spTgt spid="18"/>
                                        </p:tgtEl>
                                        <p:attrNameLst>
                                          <p:attrName>r</p:attrName>
                                        </p:attrNameLst>
                                      </p:cBhvr>
                                    </p:animRot>
                                    <p:animRot by="120000">
                                      <p:cBhvr>
                                        <p:cTn id="24" dur="600" fill="hold">
                                          <p:stCondLst>
                                            <p:cond delay="2400"/>
                                          </p:stCondLst>
                                        </p:cTn>
                                        <p:tgtEl>
                                          <p:spTgt spid="18"/>
                                        </p:tgtEl>
                                        <p:attrNameLst>
                                          <p:attrName>r</p:attrName>
                                        </p:attrNameLst>
                                      </p:cBhvr>
                                    </p:animRot>
                                  </p:childTnLst>
                                </p:cTn>
                              </p:par>
                            </p:childTnLst>
                          </p:cTn>
                        </p:par>
                        <p:par>
                          <p:cTn id="25" fill="hold">
                            <p:stCondLst>
                              <p:cond delay="3500"/>
                            </p:stCondLst>
                            <p:childTnLst>
                              <p:par>
                                <p:cTn id="26" presetID="10" presetClass="exit" presetSubtype="0" fill="hold" grpId="2" nodeType="afterEffect">
                                  <p:stCondLst>
                                    <p:cond delay="0"/>
                                  </p:stCondLst>
                                  <p:childTnLst>
                                    <p:animEffect transition="out" filter="fade">
                                      <p:cBhvr>
                                        <p:cTn id="27" dur="500"/>
                                        <p:tgtEl>
                                          <p:spTgt spid="18"/>
                                        </p:tgtEl>
                                      </p:cBhvr>
                                    </p:animEffect>
                                    <p:set>
                                      <p:cBhvr>
                                        <p:cTn id="28" dur="1" fill="hold">
                                          <p:stCondLst>
                                            <p:cond delay="499"/>
                                          </p:stCondLst>
                                        </p:cTn>
                                        <p:tgtEl>
                                          <p:spTgt spid="18"/>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500"/>
                                        <p:tgtEl>
                                          <p:spTgt spid="19"/>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3500"/>
                                        <p:tgtEl>
                                          <p:spTgt spid="21"/>
                                        </p:tgtEl>
                                      </p:cBhvr>
                                    </p:animEffect>
                                  </p:childTnLst>
                                </p:cTn>
                              </p:par>
                              <p:par>
                                <p:cTn id="39" presetID="10" presetClass="entr" presetSubtype="0"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fade">
                                      <p:cBhvr>
                                        <p:cTn id="41" dur="3500"/>
                                        <p:tgtEl>
                                          <p:spTgt spid="20"/>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xit" presetSubtype="0" fill="hold" nodeType="clickEffect">
                                  <p:stCondLst>
                                    <p:cond delay="0"/>
                                  </p:stCondLst>
                                  <p:childTnLst>
                                    <p:animEffect transition="out" filter="fade">
                                      <p:cBhvr>
                                        <p:cTn id="45" dur="500"/>
                                        <p:tgtEl>
                                          <p:spTgt spid="21"/>
                                        </p:tgtEl>
                                      </p:cBhvr>
                                    </p:animEffect>
                                    <p:set>
                                      <p:cBhvr>
                                        <p:cTn id="46" dur="1" fill="hold">
                                          <p:stCondLst>
                                            <p:cond delay="499"/>
                                          </p:stCondLst>
                                        </p:cTn>
                                        <p:tgtEl>
                                          <p:spTgt spid="21"/>
                                        </p:tgtEl>
                                        <p:attrNameLst>
                                          <p:attrName>style.visibility</p:attrName>
                                        </p:attrNameLst>
                                      </p:cBhvr>
                                      <p:to>
                                        <p:strVal val="hidden"/>
                                      </p:to>
                                    </p:set>
                                  </p:childTnLst>
                                </p:cTn>
                              </p:par>
                              <p:par>
                                <p:cTn id="47" presetID="10" presetClass="exit" presetSubtype="0" fill="hold" nodeType="withEffect">
                                  <p:stCondLst>
                                    <p:cond delay="0"/>
                                  </p:stCondLst>
                                  <p:childTnLst>
                                    <p:animEffect transition="out" filter="fade">
                                      <p:cBhvr>
                                        <p:cTn id="48" dur="500"/>
                                        <p:tgtEl>
                                          <p:spTgt spid="20"/>
                                        </p:tgtEl>
                                      </p:cBhvr>
                                    </p:animEffect>
                                    <p:set>
                                      <p:cBhvr>
                                        <p:cTn id="49" dur="1" fill="hold">
                                          <p:stCondLst>
                                            <p:cond delay="499"/>
                                          </p:stCondLst>
                                        </p:cTn>
                                        <p:tgtEl>
                                          <p:spTgt spid="20"/>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500"/>
                                        <p:tgtEl>
                                          <p:spTgt spid="22"/>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fade">
                                      <p:cBhvr>
                                        <p:cTn id="59" dur="500"/>
                                        <p:tgtEl>
                                          <p:spTgt spid="25"/>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fade">
                                      <p:cBhvr>
                                        <p:cTn id="62" dur="500"/>
                                        <p:tgtEl>
                                          <p:spTgt spid="23"/>
                                        </p:tgtEl>
                                      </p:cBhvr>
                                    </p:animEffect>
                                  </p:childTnLst>
                                </p:cTn>
                              </p:par>
                            </p:childTnLst>
                          </p:cTn>
                        </p:par>
                        <p:par>
                          <p:cTn id="63" fill="hold">
                            <p:stCondLst>
                              <p:cond delay="500"/>
                            </p:stCondLst>
                            <p:childTnLst>
                              <p:par>
                                <p:cTn id="64" presetID="8" presetClass="emph" presetSubtype="0" fill="hold" grpId="1" nodeType="afterEffect">
                                  <p:stCondLst>
                                    <p:cond delay="0"/>
                                  </p:stCondLst>
                                  <p:childTnLst>
                                    <p:animRot by="21600000">
                                      <p:cBhvr>
                                        <p:cTn id="65" dur="2500" fill="hold"/>
                                        <p:tgtEl>
                                          <p:spTgt spid="25"/>
                                        </p:tgtEl>
                                        <p:attrNameLst>
                                          <p:attrName>r</p:attrName>
                                        </p:attrNameLst>
                                      </p:cBhvr>
                                    </p:animRot>
                                  </p:childTnLst>
                                </p:cTn>
                              </p:par>
                              <p:par>
                                <p:cTn id="66" presetID="8" presetClass="emph" presetSubtype="0" fill="hold" grpId="1" nodeType="withEffect">
                                  <p:stCondLst>
                                    <p:cond delay="0"/>
                                  </p:stCondLst>
                                  <p:childTnLst>
                                    <p:animRot by="21600000">
                                      <p:cBhvr>
                                        <p:cTn id="67" dur="2500" fill="hold"/>
                                        <p:tgtEl>
                                          <p:spTgt spid="23"/>
                                        </p:tgtEl>
                                        <p:attrNameLst>
                                          <p:attrName>r</p:attrName>
                                        </p:attrNameLst>
                                      </p:cBhvr>
                                    </p:animRo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fade">
                                      <p:cBhvr>
                                        <p:cTn id="7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7" grpId="0" animBg="1"/>
      <p:bldP spid="18" grpId="0" animBg="1"/>
      <p:bldP spid="18" grpId="1" animBg="1"/>
      <p:bldP spid="18" grpId="2" animBg="1"/>
      <p:bldP spid="19" grpId="0" animBg="1"/>
      <p:bldP spid="22" grpId="0" animBg="1"/>
      <p:bldP spid="23" grpId="0" animBg="1"/>
      <p:bldP spid="23" grpId="1" animBg="1"/>
      <p:bldP spid="24" grpId="0" animBg="1"/>
      <p:bldP spid="25" grpId="0" animBg="1"/>
      <p:bldP spid="25"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N.mp4">
            <a:hlinkClick r:id="" action="ppaction://media"/>
          </p:cNvPr>
          <p:cNvPicPr>
            <a:picLocks noGrp="1" noChangeAspect="1"/>
          </p:cNvPicPr>
          <p:nvPr>
            <p:ph sz="half" idx="1"/>
            <a:videoFile r:link="rId2"/>
            <p:extLst>
              <p:ext uri="{DAA4B4D4-6D71-4841-9C94-3DE7FCFB9230}">
                <p14:media xmlns:p14="http://schemas.microsoft.com/office/powerpoint/2010/main" r:embed="rId1"/>
              </p:ext>
            </p:extLst>
          </p:nvPr>
        </p:nvPicPr>
        <p:blipFill>
          <a:blip r:embed="rId6"/>
          <a:stretch>
            <a:fillRect/>
          </a:stretch>
        </p:blipFill>
        <p:spPr>
          <a:xfrm>
            <a:off x="-34924" y="250826"/>
            <a:ext cx="4606924" cy="4606924"/>
          </a:xfrm>
        </p:spPr>
      </p:pic>
      <p:pic>
        <p:nvPicPr>
          <p:cNvPr id="8" name="K.mp4">
            <a:hlinkClick r:id="" action="ppaction://media"/>
          </p:cNvPr>
          <p:cNvPicPr>
            <a:picLocks noGrp="1" noChangeAspect="1"/>
          </p:cNvPicPr>
          <p:nvPr>
            <p:ph sz="half" idx="2"/>
            <a:videoFile r:link="rId4"/>
            <p:extLst>
              <p:ext uri="{DAA4B4D4-6D71-4841-9C94-3DE7FCFB9230}">
                <p14:media xmlns:p14="http://schemas.microsoft.com/office/powerpoint/2010/main" r:embed="rId3"/>
              </p:ext>
            </p:extLst>
          </p:nvPr>
        </p:nvPicPr>
        <p:blipFill>
          <a:blip r:embed="rId7"/>
          <a:stretch>
            <a:fillRect/>
          </a:stretch>
        </p:blipFill>
        <p:spPr>
          <a:xfrm>
            <a:off x="4555219" y="285750"/>
            <a:ext cx="4606924" cy="4606924"/>
          </a:xfrm>
        </p:spPr>
      </p:pic>
    </p:spTree>
    <p:extLst>
      <p:ext uri="{BB962C8B-B14F-4D97-AF65-F5344CB8AC3E}">
        <p14:creationId xmlns:p14="http://schemas.microsoft.com/office/powerpoint/2010/main" val="318858604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7"/>
                                        </p:tgtEl>
                                      </p:cBhvr>
                                    </p:cmd>
                                  </p:childTnLst>
                                </p:cTn>
                              </p:par>
                            </p:childTnLst>
                          </p:cTn>
                        </p:par>
                      </p:childTnLst>
                    </p:cTn>
                  </p:par>
                </p:childTnLst>
              </p:cTn>
              <p:nextCondLst>
                <p:cond evt="onClick" delay="0">
                  <p:tgtEl>
                    <p:spTgt spid="7"/>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video>
              <p:cMediaNode vol="80000">
                <p:cTn id="13" fill="hold" display="0">
                  <p:stCondLst>
                    <p:cond delay="indefinite"/>
                  </p:stCondLst>
                </p:cTn>
                <p:tgtEl>
                  <p:spTgt spid="8"/>
                </p:tgtEl>
              </p:cMediaNode>
            </p:vide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2042</TotalTime>
  <Words>434</Words>
  <Application>Microsoft Office PowerPoint</Application>
  <PresentationFormat>On-screen Show (16:9)</PresentationFormat>
  <Paragraphs>94</Paragraphs>
  <Slides>16</Slides>
  <Notes>3</Notes>
  <HiddenSlides>0</HiddenSlides>
  <MMClips>5</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Arial</vt:lpstr>
      <vt:lpstr>Arial Rounded MT Bold</vt:lpstr>
      <vt:lpstr>Arial-Rounded</vt:lpstr>
      <vt:lpstr>Calibri</vt:lpstr>
      <vt:lpstr>HP001 4 hàng</vt:lpstr>
      <vt:lpstr>HP001 5 hàng</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So sánh</vt:lpstr>
      <vt:lpstr>PowerPoint Presentation</vt:lpstr>
      <vt:lpstr>Em thường nhầm lẫn vần oăt với vần nào?</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LanHuong</cp:lastModifiedBy>
  <cp:revision>224</cp:revision>
  <dcterms:created xsi:type="dcterms:W3CDTF">2020-12-08T15:48:47Z</dcterms:created>
  <dcterms:modified xsi:type="dcterms:W3CDTF">2022-03-22T14:34:24Z</dcterms:modified>
</cp:coreProperties>
</file>